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81" r:id="rId4"/>
    <p:sldId id="275" r:id="rId5"/>
    <p:sldId id="290" r:id="rId6"/>
    <p:sldId id="282" r:id="rId7"/>
    <p:sldId id="284" r:id="rId8"/>
    <p:sldId id="287" r:id="rId9"/>
    <p:sldId id="263" r:id="rId10"/>
    <p:sldId id="285" r:id="rId11"/>
    <p:sldId id="258" r:id="rId12"/>
    <p:sldId id="288" r:id="rId13"/>
    <p:sldId id="291" r:id="rId14"/>
    <p:sldId id="260" r:id="rId15"/>
    <p:sldId id="294" r:id="rId16"/>
    <p:sldId id="295" r:id="rId17"/>
    <p:sldId id="296" r:id="rId18"/>
    <p:sldId id="292" r:id="rId19"/>
    <p:sldId id="297" r:id="rId20"/>
    <p:sldId id="293" r:id="rId21"/>
    <p:sldId id="298" r:id="rId22"/>
  </p:sldIdLst>
  <p:sldSz cx="9753600" cy="7315200"/>
  <p:notesSz cx="6858000" cy="9144000"/>
  <p:embeddedFontLst>
    <p:embeddedFont>
      <p:font typeface="Calibri" panose="020F0502020204030204" pitchFamily="34" charset="0"/>
      <p:regular r:id="rId23"/>
      <p:bold r:id="rId24"/>
      <p:italic r:id="rId25"/>
      <p:boldItalic r:id="rId26"/>
    </p:embeddedFont>
    <p:embeddedFont>
      <p:font typeface="Montserrat Classic" panose="020B0604020202020204" charset="0"/>
      <p:regular r:id="rId27"/>
    </p:embeddedFont>
    <p:embeddedFont>
      <p:font typeface="Montserrat Classic Bold" panose="020B0604020202020204" charset="0"/>
      <p:regular r:id="rId28"/>
    </p:embeddedFont>
    <p:embeddedFont>
      <p:font typeface="Montserrat Light" panose="00000400000000000000" pitchFamily="2" charset="0"/>
      <p:regular r:id="rId29"/>
      <p: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CAB1"/>
    <a:srgbClr val="97BCC7"/>
    <a:srgbClr val="053D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66" d="100"/>
          <a:sy n="66" d="100"/>
        </p:scale>
        <p:origin x="1152" y="-1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8B6EC4-9B38-42EB-B117-29FED259CBDD}" type="doc">
      <dgm:prSet loTypeId="urn:microsoft.com/office/officeart/2011/layout/TabList" loCatId="list" qsTypeId="urn:microsoft.com/office/officeart/2005/8/quickstyle/simple3" qsCatId="simple" csTypeId="urn:microsoft.com/office/officeart/2005/8/colors/accent1_3" csCatId="accent1" phldr="1"/>
      <dgm:spPr/>
      <dgm:t>
        <a:bodyPr/>
        <a:lstStyle/>
        <a:p>
          <a:endParaRPr lang="en-IN"/>
        </a:p>
      </dgm:t>
    </dgm:pt>
    <dgm:pt modelId="{3D8007B4-FA37-46E6-94E3-7537125DE7E0}">
      <dgm:prSet phldrT="[Text]"/>
      <dgm:spPr>
        <a:solidFill>
          <a:srgbClr val="97BCC7"/>
        </a:solidFill>
        <a:ln>
          <a:solidFill>
            <a:srgbClr val="97BCC7"/>
          </a:solidFill>
        </a:ln>
      </dgm:spPr>
      <dgm:t>
        <a:bodyPr/>
        <a:lstStyle/>
        <a:p>
          <a:r>
            <a:rPr lang="en-IN" dirty="0"/>
            <a:t>ProductDiscount</a:t>
          </a:r>
        </a:p>
      </dgm:t>
    </dgm:pt>
    <dgm:pt modelId="{FF918A41-18FF-455F-A2D2-147E1F3F6B8D}" type="parTrans" cxnId="{4CE16C76-AE7A-4A2C-907F-1919435644DF}">
      <dgm:prSet/>
      <dgm:spPr/>
      <dgm:t>
        <a:bodyPr/>
        <a:lstStyle/>
        <a:p>
          <a:endParaRPr lang="en-IN"/>
        </a:p>
      </dgm:t>
    </dgm:pt>
    <dgm:pt modelId="{41D6811E-7DE3-4E38-A5DD-20AA3AABDC58}" type="sibTrans" cxnId="{4CE16C76-AE7A-4A2C-907F-1919435644DF}">
      <dgm:prSet/>
      <dgm:spPr/>
      <dgm:t>
        <a:bodyPr/>
        <a:lstStyle/>
        <a:p>
          <a:endParaRPr lang="en-IN"/>
        </a:p>
      </dgm:t>
    </dgm:pt>
    <dgm:pt modelId="{3E8BA32F-9A7E-42B6-A34F-75658A3A8864}">
      <dgm:prSet phldrT="[Text]"/>
      <dgm:spPr/>
      <dgm:t>
        <a:bodyPr/>
        <a:lstStyle/>
        <a:p>
          <a:r>
            <a:rPr lang="en-US">
              <a:solidFill>
                <a:srgbClr val="97BCC7"/>
              </a:solidFill>
              <a:latin typeface="Montserrat Classic" panose="020B0604020202020204" charset="0"/>
            </a:rPr>
            <a:t>Only one discount code can be applied for an order, which again is applied for one product </a:t>
          </a:r>
          <a:endParaRPr lang="en-IN" dirty="0">
            <a:solidFill>
              <a:srgbClr val="97BCC7"/>
            </a:solidFill>
            <a:latin typeface="Montserrat Classic" panose="020B0604020202020204" charset="0"/>
          </a:endParaRPr>
        </a:p>
      </dgm:t>
    </dgm:pt>
    <dgm:pt modelId="{A13C3175-C41E-4334-BDC7-12625AE8E4C1}" type="parTrans" cxnId="{3ABDC500-9433-416E-BD63-2F6088B2FA0E}">
      <dgm:prSet/>
      <dgm:spPr/>
      <dgm:t>
        <a:bodyPr/>
        <a:lstStyle/>
        <a:p>
          <a:endParaRPr lang="en-IN"/>
        </a:p>
      </dgm:t>
    </dgm:pt>
    <dgm:pt modelId="{526F8AD2-8DC3-4E06-ABAF-E0207771488E}" type="sibTrans" cxnId="{3ABDC500-9433-416E-BD63-2F6088B2FA0E}">
      <dgm:prSet/>
      <dgm:spPr/>
      <dgm:t>
        <a:bodyPr/>
        <a:lstStyle/>
        <a:p>
          <a:endParaRPr lang="en-IN"/>
        </a:p>
      </dgm:t>
    </dgm:pt>
    <dgm:pt modelId="{88BC8283-6385-4C7C-8E33-3710143DF1C6}">
      <dgm:prSet phldrT="[Text]"/>
      <dgm:spPr>
        <a:solidFill>
          <a:srgbClr val="97BCC7"/>
        </a:solidFill>
      </dgm:spPr>
      <dgm:t>
        <a:bodyPr/>
        <a:lstStyle/>
        <a:p>
          <a:r>
            <a:rPr lang="en-IN" dirty="0"/>
            <a:t>Category</a:t>
          </a:r>
        </a:p>
      </dgm:t>
    </dgm:pt>
    <dgm:pt modelId="{C04FF0AC-E04A-4501-B2D2-9C1B4A335E68}" type="parTrans" cxnId="{446CD367-FA4E-4629-8618-8AE8CB7DC492}">
      <dgm:prSet/>
      <dgm:spPr/>
      <dgm:t>
        <a:bodyPr/>
        <a:lstStyle/>
        <a:p>
          <a:endParaRPr lang="en-IN"/>
        </a:p>
      </dgm:t>
    </dgm:pt>
    <dgm:pt modelId="{794E965B-DE8A-4ED4-AC07-1DB5B190BF5B}" type="sibTrans" cxnId="{446CD367-FA4E-4629-8618-8AE8CB7DC492}">
      <dgm:prSet/>
      <dgm:spPr/>
      <dgm:t>
        <a:bodyPr/>
        <a:lstStyle/>
        <a:p>
          <a:endParaRPr lang="en-IN"/>
        </a:p>
      </dgm:t>
    </dgm:pt>
    <dgm:pt modelId="{24E16AEC-48F4-4E2F-B4DA-6A3C85839CB1}">
      <dgm:prSet phldrT="[Text]"/>
      <dgm:spPr/>
      <dgm:t>
        <a:bodyPr/>
        <a:lstStyle/>
        <a:p>
          <a:r>
            <a:rPr lang="en-US">
              <a:solidFill>
                <a:srgbClr val="97BCC7"/>
              </a:solidFill>
              <a:latin typeface="Montserrat Classic" panose="020B0604020202020204" charset="0"/>
            </a:rPr>
            <a:t>A product must belong to only one category </a:t>
          </a:r>
          <a:endParaRPr lang="en-IN" dirty="0">
            <a:solidFill>
              <a:srgbClr val="97BCC7"/>
            </a:solidFill>
            <a:latin typeface="Montserrat Classic" panose="020B0604020202020204" charset="0"/>
          </a:endParaRPr>
        </a:p>
      </dgm:t>
    </dgm:pt>
    <dgm:pt modelId="{A8497BB0-C9FC-4BAA-A46C-8D26C4728110}" type="parTrans" cxnId="{C7D5AF32-8844-4832-B793-C2050C6B51DF}">
      <dgm:prSet/>
      <dgm:spPr/>
      <dgm:t>
        <a:bodyPr/>
        <a:lstStyle/>
        <a:p>
          <a:endParaRPr lang="en-IN"/>
        </a:p>
      </dgm:t>
    </dgm:pt>
    <dgm:pt modelId="{5DF3D56C-F000-423A-83F4-48BF9EC30D3E}" type="sibTrans" cxnId="{C7D5AF32-8844-4832-B793-C2050C6B51DF}">
      <dgm:prSet/>
      <dgm:spPr/>
      <dgm:t>
        <a:bodyPr/>
        <a:lstStyle/>
        <a:p>
          <a:endParaRPr lang="en-IN"/>
        </a:p>
      </dgm:t>
    </dgm:pt>
    <dgm:pt modelId="{930CB5BA-57BB-4E11-B435-F682FFF1B847}">
      <dgm:prSet phldrT="[Text]"/>
      <dgm:spPr>
        <a:solidFill>
          <a:srgbClr val="97BCC7"/>
        </a:solidFill>
      </dgm:spPr>
      <dgm:t>
        <a:bodyPr/>
        <a:lstStyle/>
        <a:p>
          <a:r>
            <a:rPr lang="en-IN" dirty="0"/>
            <a:t>Product Reorder</a:t>
          </a:r>
        </a:p>
      </dgm:t>
    </dgm:pt>
    <dgm:pt modelId="{8E809F1E-B2BB-4D2E-8198-B4EBDAF9181D}" type="parTrans" cxnId="{645ACCCF-066F-486F-8600-808814A93473}">
      <dgm:prSet/>
      <dgm:spPr/>
      <dgm:t>
        <a:bodyPr/>
        <a:lstStyle/>
        <a:p>
          <a:endParaRPr lang="en-IN"/>
        </a:p>
      </dgm:t>
    </dgm:pt>
    <dgm:pt modelId="{DF4CF96F-B3A1-44CC-9022-265EA81888F7}" type="sibTrans" cxnId="{645ACCCF-066F-486F-8600-808814A93473}">
      <dgm:prSet/>
      <dgm:spPr/>
      <dgm:t>
        <a:bodyPr/>
        <a:lstStyle/>
        <a:p>
          <a:endParaRPr lang="en-IN"/>
        </a:p>
      </dgm:t>
    </dgm:pt>
    <dgm:pt modelId="{0E052B24-983A-474B-A3D0-3D5F86F972C6}">
      <dgm:prSet phldrT="[Text]"/>
      <dgm:spPr/>
      <dgm:t>
        <a:bodyPr/>
        <a:lstStyle/>
        <a:p>
          <a:r>
            <a:rPr lang="en-US">
              <a:solidFill>
                <a:srgbClr val="97BCC7"/>
              </a:solidFill>
              <a:latin typeface="Montserrat Classic" panose="020B0604020202020204" charset="0"/>
              <a:ea typeface="Microsoft YaHei" panose="020B0503020204020204" pitchFamily="34" charset="-122"/>
            </a:rPr>
            <a:t>A constant number of quantities is only ordered every time from the supplier. Calculated at the time when the product is created (ReorderQty = QtyInStock – MinQty) </a:t>
          </a:r>
          <a:endParaRPr lang="en-IN" dirty="0">
            <a:solidFill>
              <a:srgbClr val="97BCC7"/>
            </a:solidFill>
            <a:latin typeface="Montserrat Classic" panose="020B0604020202020204" charset="0"/>
            <a:ea typeface="Microsoft YaHei" panose="020B0503020204020204" pitchFamily="34" charset="-122"/>
          </a:endParaRPr>
        </a:p>
      </dgm:t>
    </dgm:pt>
    <dgm:pt modelId="{6CA0843F-1901-4B63-A1FA-333A21D7DB97}" type="parTrans" cxnId="{2034FB51-88BF-4032-907E-5593DA0AEE54}">
      <dgm:prSet/>
      <dgm:spPr/>
      <dgm:t>
        <a:bodyPr/>
        <a:lstStyle/>
        <a:p>
          <a:endParaRPr lang="en-IN"/>
        </a:p>
      </dgm:t>
    </dgm:pt>
    <dgm:pt modelId="{882F0BBC-B49A-43B6-8957-008B4CF04CC8}" type="sibTrans" cxnId="{2034FB51-88BF-4032-907E-5593DA0AEE54}">
      <dgm:prSet/>
      <dgm:spPr/>
      <dgm:t>
        <a:bodyPr/>
        <a:lstStyle/>
        <a:p>
          <a:endParaRPr lang="en-IN"/>
        </a:p>
      </dgm:t>
    </dgm:pt>
    <dgm:pt modelId="{ECCC36CD-30E2-447B-8A9F-2302BB455A1E}">
      <dgm:prSet phldrT="[Text]"/>
      <dgm:spPr>
        <a:solidFill>
          <a:srgbClr val="97BCC7"/>
        </a:solidFill>
      </dgm:spPr>
      <dgm:t>
        <a:bodyPr/>
        <a:lstStyle/>
        <a:p>
          <a:r>
            <a:rPr lang="en-IN" dirty="0"/>
            <a:t>Supplier</a:t>
          </a:r>
        </a:p>
      </dgm:t>
    </dgm:pt>
    <dgm:pt modelId="{F81016C1-DCA9-4572-A321-3503CC3D6203}" type="parTrans" cxnId="{19D6171C-9CF8-4CF6-A944-2945E3AE2895}">
      <dgm:prSet/>
      <dgm:spPr/>
      <dgm:t>
        <a:bodyPr/>
        <a:lstStyle/>
        <a:p>
          <a:endParaRPr lang="en-IN"/>
        </a:p>
      </dgm:t>
    </dgm:pt>
    <dgm:pt modelId="{0A74AC10-C0F1-4B5C-B0CC-138124A633F8}" type="sibTrans" cxnId="{19D6171C-9CF8-4CF6-A944-2945E3AE2895}">
      <dgm:prSet/>
      <dgm:spPr/>
      <dgm:t>
        <a:bodyPr/>
        <a:lstStyle/>
        <a:p>
          <a:endParaRPr lang="en-IN"/>
        </a:p>
      </dgm:t>
    </dgm:pt>
    <dgm:pt modelId="{EB79C767-D635-4A4B-A68F-BD4775541177}">
      <dgm:prSet phldrT="[Text]"/>
      <dgm:spPr/>
      <dgm:t>
        <a:bodyPr/>
        <a:lstStyle/>
        <a:p>
          <a:r>
            <a:rPr lang="en-US">
              <a:solidFill>
                <a:srgbClr val="97BCC7"/>
              </a:solidFill>
              <a:latin typeface="Montserrat Classic" panose="020B0604020202020204" charset="0"/>
            </a:rPr>
            <a:t>The supplier never runs out of stock, which implies products ordered from the ImsAdmin will always reflect the Product table in an increase of quantity. </a:t>
          </a:r>
          <a:endParaRPr lang="en-IN" dirty="0">
            <a:solidFill>
              <a:srgbClr val="97BCC7"/>
            </a:solidFill>
            <a:latin typeface="Montserrat Classic" panose="020B0604020202020204" charset="0"/>
          </a:endParaRPr>
        </a:p>
      </dgm:t>
    </dgm:pt>
    <dgm:pt modelId="{AB2ED61C-167A-4C5D-B683-3ECD2F84A6DA}" type="parTrans" cxnId="{71423AA2-D6FE-4C85-B08A-A1D116383B21}">
      <dgm:prSet/>
      <dgm:spPr/>
      <dgm:t>
        <a:bodyPr/>
        <a:lstStyle/>
        <a:p>
          <a:endParaRPr lang="en-IN"/>
        </a:p>
      </dgm:t>
    </dgm:pt>
    <dgm:pt modelId="{ABD0CC80-DCDA-44B9-8612-7DCEB9F44B7D}" type="sibTrans" cxnId="{71423AA2-D6FE-4C85-B08A-A1D116383B21}">
      <dgm:prSet/>
      <dgm:spPr/>
      <dgm:t>
        <a:bodyPr/>
        <a:lstStyle/>
        <a:p>
          <a:endParaRPr lang="en-IN"/>
        </a:p>
      </dgm:t>
    </dgm:pt>
    <dgm:pt modelId="{3CAC6A64-24D1-4FB2-BCF4-3D3CCBD016FE}">
      <dgm:prSet phldrT="[Text]"/>
      <dgm:spPr>
        <a:solidFill>
          <a:srgbClr val="97BCC7"/>
        </a:solidFill>
      </dgm:spPr>
      <dgm:t>
        <a:bodyPr/>
        <a:lstStyle/>
        <a:p>
          <a:r>
            <a:rPr lang="en-IN" dirty="0"/>
            <a:t>Order</a:t>
          </a:r>
        </a:p>
      </dgm:t>
    </dgm:pt>
    <dgm:pt modelId="{7C2E59FE-706A-4953-B472-54A749FED00C}" type="parTrans" cxnId="{DB2EE3BA-004B-4123-A45A-395FEEB19E3D}">
      <dgm:prSet/>
      <dgm:spPr/>
      <dgm:t>
        <a:bodyPr/>
        <a:lstStyle/>
        <a:p>
          <a:endParaRPr lang="en-IN"/>
        </a:p>
      </dgm:t>
    </dgm:pt>
    <dgm:pt modelId="{2141AE22-AB74-45BB-A27A-4D6CFE408838}" type="sibTrans" cxnId="{DB2EE3BA-004B-4123-A45A-395FEEB19E3D}">
      <dgm:prSet/>
      <dgm:spPr/>
      <dgm:t>
        <a:bodyPr/>
        <a:lstStyle/>
        <a:p>
          <a:endParaRPr lang="en-IN"/>
        </a:p>
      </dgm:t>
    </dgm:pt>
    <dgm:pt modelId="{26F9E873-68D7-4CBC-AF3F-690044F4B7F3}">
      <dgm:prSet phldrT="[Text]" custT="1"/>
      <dgm:spPr/>
      <dgm:t>
        <a:bodyPr/>
        <a:lstStyle/>
        <a:p>
          <a:r>
            <a:rPr lang="en-US" sz="1600" dirty="0">
              <a:solidFill>
                <a:srgbClr val="97BCC7"/>
              </a:solidFill>
              <a:latin typeface="Montserrat Classic" panose="020B0604020202020204" charset="0"/>
            </a:rPr>
            <a:t>An order placed cannot be cancelled, Instead the customer can edit the order as per his requirement </a:t>
          </a:r>
          <a:endParaRPr lang="en-IN" sz="1600" dirty="0">
            <a:solidFill>
              <a:srgbClr val="97BCC7"/>
            </a:solidFill>
            <a:latin typeface="Montserrat Classic" panose="020B0604020202020204" charset="0"/>
          </a:endParaRPr>
        </a:p>
      </dgm:t>
    </dgm:pt>
    <dgm:pt modelId="{17CA2B89-C0DA-4B3A-8E2E-57DD4D4B822D}" type="parTrans" cxnId="{BA645810-E3DA-41DA-B6FD-4B9E5A72C9BC}">
      <dgm:prSet/>
      <dgm:spPr/>
      <dgm:t>
        <a:bodyPr/>
        <a:lstStyle/>
        <a:p>
          <a:endParaRPr lang="en-IN"/>
        </a:p>
      </dgm:t>
    </dgm:pt>
    <dgm:pt modelId="{33979276-8A8F-43F3-98CA-63C8824B6544}" type="sibTrans" cxnId="{BA645810-E3DA-41DA-B6FD-4B9E5A72C9BC}">
      <dgm:prSet/>
      <dgm:spPr/>
      <dgm:t>
        <a:bodyPr/>
        <a:lstStyle/>
        <a:p>
          <a:endParaRPr lang="en-IN"/>
        </a:p>
      </dgm:t>
    </dgm:pt>
    <dgm:pt modelId="{AADB33BE-8DC8-4A6F-9711-3491B9653069}" type="pres">
      <dgm:prSet presAssocID="{408B6EC4-9B38-42EB-B117-29FED259CBDD}" presName="Name0" presStyleCnt="0">
        <dgm:presLayoutVars>
          <dgm:chMax/>
          <dgm:chPref val="3"/>
          <dgm:dir/>
          <dgm:animOne val="branch"/>
          <dgm:animLvl val="lvl"/>
        </dgm:presLayoutVars>
      </dgm:prSet>
      <dgm:spPr/>
    </dgm:pt>
    <dgm:pt modelId="{8662D8AE-9026-4A0A-965E-ACE06ED2A1DE}" type="pres">
      <dgm:prSet presAssocID="{3D8007B4-FA37-46E6-94E3-7537125DE7E0}" presName="composite" presStyleCnt="0"/>
      <dgm:spPr/>
    </dgm:pt>
    <dgm:pt modelId="{6DEE4E32-BCBF-47D1-B9FF-4BDA519B15E0}" type="pres">
      <dgm:prSet presAssocID="{3D8007B4-FA37-46E6-94E3-7537125DE7E0}" presName="FirstChild" presStyleLbl="revTx" presStyleIdx="0" presStyleCnt="5">
        <dgm:presLayoutVars>
          <dgm:chMax val="0"/>
          <dgm:chPref val="0"/>
          <dgm:bulletEnabled val="1"/>
        </dgm:presLayoutVars>
      </dgm:prSet>
      <dgm:spPr/>
    </dgm:pt>
    <dgm:pt modelId="{7E0FC1B0-A49E-4881-A136-CDEA57338A91}" type="pres">
      <dgm:prSet presAssocID="{3D8007B4-FA37-46E6-94E3-7537125DE7E0}" presName="Parent" presStyleLbl="alignNode1" presStyleIdx="0" presStyleCnt="5">
        <dgm:presLayoutVars>
          <dgm:chMax val="3"/>
          <dgm:chPref val="3"/>
          <dgm:bulletEnabled val="1"/>
        </dgm:presLayoutVars>
      </dgm:prSet>
      <dgm:spPr/>
    </dgm:pt>
    <dgm:pt modelId="{DDD53E59-BDC7-4C32-866B-757A6B0E0116}" type="pres">
      <dgm:prSet presAssocID="{3D8007B4-FA37-46E6-94E3-7537125DE7E0}" presName="Accent" presStyleLbl="parChTrans1D1" presStyleIdx="0" presStyleCnt="5"/>
      <dgm:spPr/>
    </dgm:pt>
    <dgm:pt modelId="{34E3E91D-5990-41C6-9306-D22301B92182}" type="pres">
      <dgm:prSet presAssocID="{41D6811E-7DE3-4E38-A5DD-20AA3AABDC58}" presName="sibTrans" presStyleCnt="0"/>
      <dgm:spPr/>
    </dgm:pt>
    <dgm:pt modelId="{D3339AE4-D8D5-4937-ADB0-4482101A0D90}" type="pres">
      <dgm:prSet presAssocID="{88BC8283-6385-4C7C-8E33-3710143DF1C6}" presName="composite" presStyleCnt="0"/>
      <dgm:spPr/>
    </dgm:pt>
    <dgm:pt modelId="{574B0B62-EB69-4D58-B0B9-75A692C6A168}" type="pres">
      <dgm:prSet presAssocID="{88BC8283-6385-4C7C-8E33-3710143DF1C6}" presName="FirstChild" presStyleLbl="revTx" presStyleIdx="1" presStyleCnt="5">
        <dgm:presLayoutVars>
          <dgm:chMax val="0"/>
          <dgm:chPref val="0"/>
          <dgm:bulletEnabled val="1"/>
        </dgm:presLayoutVars>
      </dgm:prSet>
      <dgm:spPr/>
    </dgm:pt>
    <dgm:pt modelId="{667FEC59-BFF0-4257-A5B0-5FF46B4FB819}" type="pres">
      <dgm:prSet presAssocID="{88BC8283-6385-4C7C-8E33-3710143DF1C6}" presName="Parent" presStyleLbl="alignNode1" presStyleIdx="1" presStyleCnt="5">
        <dgm:presLayoutVars>
          <dgm:chMax val="3"/>
          <dgm:chPref val="3"/>
          <dgm:bulletEnabled val="1"/>
        </dgm:presLayoutVars>
      </dgm:prSet>
      <dgm:spPr/>
    </dgm:pt>
    <dgm:pt modelId="{8F46EF21-191B-491E-BEC8-66E104D6379B}" type="pres">
      <dgm:prSet presAssocID="{88BC8283-6385-4C7C-8E33-3710143DF1C6}" presName="Accent" presStyleLbl="parChTrans1D1" presStyleIdx="1" presStyleCnt="5"/>
      <dgm:spPr/>
    </dgm:pt>
    <dgm:pt modelId="{E223859B-8F75-44D7-A447-DB90D51E30F7}" type="pres">
      <dgm:prSet presAssocID="{794E965B-DE8A-4ED4-AC07-1DB5B190BF5B}" presName="sibTrans" presStyleCnt="0"/>
      <dgm:spPr/>
    </dgm:pt>
    <dgm:pt modelId="{124F1B4D-BBF2-4E7B-BABC-9ACB1786A15F}" type="pres">
      <dgm:prSet presAssocID="{930CB5BA-57BB-4E11-B435-F682FFF1B847}" presName="composite" presStyleCnt="0"/>
      <dgm:spPr/>
    </dgm:pt>
    <dgm:pt modelId="{37E7367A-95C6-4042-8037-33504FDE73C7}" type="pres">
      <dgm:prSet presAssocID="{930CB5BA-57BB-4E11-B435-F682FFF1B847}" presName="FirstChild" presStyleLbl="revTx" presStyleIdx="2" presStyleCnt="5">
        <dgm:presLayoutVars>
          <dgm:chMax val="0"/>
          <dgm:chPref val="0"/>
          <dgm:bulletEnabled val="1"/>
        </dgm:presLayoutVars>
      </dgm:prSet>
      <dgm:spPr/>
    </dgm:pt>
    <dgm:pt modelId="{2BB12819-695B-4E65-8FA3-8F0C0A860899}" type="pres">
      <dgm:prSet presAssocID="{930CB5BA-57BB-4E11-B435-F682FFF1B847}" presName="Parent" presStyleLbl="alignNode1" presStyleIdx="2" presStyleCnt="5">
        <dgm:presLayoutVars>
          <dgm:chMax val="3"/>
          <dgm:chPref val="3"/>
          <dgm:bulletEnabled val="1"/>
        </dgm:presLayoutVars>
      </dgm:prSet>
      <dgm:spPr/>
    </dgm:pt>
    <dgm:pt modelId="{AB668039-1467-41D8-94F5-E57919170E39}" type="pres">
      <dgm:prSet presAssocID="{930CB5BA-57BB-4E11-B435-F682FFF1B847}" presName="Accent" presStyleLbl="parChTrans1D1" presStyleIdx="2" presStyleCnt="5"/>
      <dgm:spPr/>
    </dgm:pt>
    <dgm:pt modelId="{C1A01531-4CA0-4166-8177-B7B1759B6385}" type="pres">
      <dgm:prSet presAssocID="{DF4CF96F-B3A1-44CC-9022-265EA81888F7}" presName="sibTrans" presStyleCnt="0"/>
      <dgm:spPr/>
    </dgm:pt>
    <dgm:pt modelId="{A81D7A25-BB1E-4CB4-9705-CF89ABFBDBC6}" type="pres">
      <dgm:prSet presAssocID="{ECCC36CD-30E2-447B-8A9F-2302BB455A1E}" presName="composite" presStyleCnt="0"/>
      <dgm:spPr/>
    </dgm:pt>
    <dgm:pt modelId="{42D10595-BABB-4BC1-8006-F4DCE6219BB3}" type="pres">
      <dgm:prSet presAssocID="{ECCC36CD-30E2-447B-8A9F-2302BB455A1E}" presName="FirstChild" presStyleLbl="revTx" presStyleIdx="3" presStyleCnt="5">
        <dgm:presLayoutVars>
          <dgm:chMax val="0"/>
          <dgm:chPref val="0"/>
          <dgm:bulletEnabled val="1"/>
        </dgm:presLayoutVars>
      </dgm:prSet>
      <dgm:spPr/>
    </dgm:pt>
    <dgm:pt modelId="{245A5D99-56F5-44D1-B7C9-B9DA99148902}" type="pres">
      <dgm:prSet presAssocID="{ECCC36CD-30E2-447B-8A9F-2302BB455A1E}" presName="Parent" presStyleLbl="alignNode1" presStyleIdx="3" presStyleCnt="5">
        <dgm:presLayoutVars>
          <dgm:chMax val="3"/>
          <dgm:chPref val="3"/>
          <dgm:bulletEnabled val="1"/>
        </dgm:presLayoutVars>
      </dgm:prSet>
      <dgm:spPr/>
    </dgm:pt>
    <dgm:pt modelId="{2C8AE3AB-02B7-4950-AF58-88F7E02E7586}" type="pres">
      <dgm:prSet presAssocID="{ECCC36CD-30E2-447B-8A9F-2302BB455A1E}" presName="Accent" presStyleLbl="parChTrans1D1" presStyleIdx="3" presStyleCnt="5"/>
      <dgm:spPr/>
    </dgm:pt>
    <dgm:pt modelId="{339BAC31-478C-46AA-8C9C-2D50B3F72680}" type="pres">
      <dgm:prSet presAssocID="{0A74AC10-C0F1-4B5C-B0CC-138124A633F8}" presName="sibTrans" presStyleCnt="0"/>
      <dgm:spPr/>
    </dgm:pt>
    <dgm:pt modelId="{A387EFB1-6C76-4B85-AB25-5DE2CB3FE0DD}" type="pres">
      <dgm:prSet presAssocID="{3CAC6A64-24D1-4FB2-BCF4-3D3CCBD016FE}" presName="composite" presStyleCnt="0"/>
      <dgm:spPr/>
    </dgm:pt>
    <dgm:pt modelId="{9E3A1BFA-7A76-46AA-AAC6-202DE99EC1E0}" type="pres">
      <dgm:prSet presAssocID="{3CAC6A64-24D1-4FB2-BCF4-3D3CCBD016FE}" presName="FirstChild" presStyleLbl="revTx" presStyleIdx="4" presStyleCnt="5">
        <dgm:presLayoutVars>
          <dgm:chMax val="0"/>
          <dgm:chPref val="0"/>
          <dgm:bulletEnabled val="1"/>
        </dgm:presLayoutVars>
      </dgm:prSet>
      <dgm:spPr/>
    </dgm:pt>
    <dgm:pt modelId="{F0F7968C-3702-4F3E-AFFC-F7EC0CCE6D0B}" type="pres">
      <dgm:prSet presAssocID="{3CAC6A64-24D1-4FB2-BCF4-3D3CCBD016FE}" presName="Parent" presStyleLbl="alignNode1" presStyleIdx="4" presStyleCnt="5">
        <dgm:presLayoutVars>
          <dgm:chMax val="3"/>
          <dgm:chPref val="3"/>
          <dgm:bulletEnabled val="1"/>
        </dgm:presLayoutVars>
      </dgm:prSet>
      <dgm:spPr/>
    </dgm:pt>
    <dgm:pt modelId="{F255CDA0-4772-48EA-835F-E33D4D527BF2}" type="pres">
      <dgm:prSet presAssocID="{3CAC6A64-24D1-4FB2-BCF4-3D3CCBD016FE}" presName="Accent" presStyleLbl="parChTrans1D1" presStyleIdx="4" presStyleCnt="5"/>
      <dgm:spPr/>
    </dgm:pt>
  </dgm:ptLst>
  <dgm:cxnLst>
    <dgm:cxn modelId="{3ABDC500-9433-416E-BD63-2F6088B2FA0E}" srcId="{3D8007B4-FA37-46E6-94E3-7537125DE7E0}" destId="{3E8BA32F-9A7E-42B6-A34F-75658A3A8864}" srcOrd="0" destOrd="0" parTransId="{A13C3175-C41E-4334-BDC7-12625AE8E4C1}" sibTransId="{526F8AD2-8DC3-4E06-ABAF-E0207771488E}"/>
    <dgm:cxn modelId="{BA645810-E3DA-41DA-B6FD-4B9E5A72C9BC}" srcId="{3CAC6A64-24D1-4FB2-BCF4-3D3CCBD016FE}" destId="{26F9E873-68D7-4CBC-AF3F-690044F4B7F3}" srcOrd="0" destOrd="0" parTransId="{17CA2B89-C0DA-4B3A-8E2E-57DD4D4B822D}" sibTransId="{33979276-8A8F-43F3-98CA-63C8824B6544}"/>
    <dgm:cxn modelId="{925E121A-F6F2-40D8-A7A9-F668CD756CD5}" type="presOf" srcId="{24E16AEC-48F4-4E2F-B4DA-6A3C85839CB1}" destId="{574B0B62-EB69-4D58-B0B9-75A692C6A168}" srcOrd="0" destOrd="0" presId="urn:microsoft.com/office/officeart/2011/layout/TabList"/>
    <dgm:cxn modelId="{19D6171C-9CF8-4CF6-A944-2945E3AE2895}" srcId="{408B6EC4-9B38-42EB-B117-29FED259CBDD}" destId="{ECCC36CD-30E2-447B-8A9F-2302BB455A1E}" srcOrd="3" destOrd="0" parTransId="{F81016C1-DCA9-4572-A321-3503CC3D6203}" sibTransId="{0A74AC10-C0F1-4B5C-B0CC-138124A633F8}"/>
    <dgm:cxn modelId="{B3E14022-0B65-4AD0-B2E4-2C30542C7848}" type="presOf" srcId="{26F9E873-68D7-4CBC-AF3F-690044F4B7F3}" destId="{9E3A1BFA-7A76-46AA-AAC6-202DE99EC1E0}" srcOrd="0" destOrd="0" presId="urn:microsoft.com/office/officeart/2011/layout/TabList"/>
    <dgm:cxn modelId="{ACAB1D24-F238-40F6-9FAF-B1ABACEB7B0D}" type="presOf" srcId="{930CB5BA-57BB-4E11-B435-F682FFF1B847}" destId="{2BB12819-695B-4E65-8FA3-8F0C0A860899}" srcOrd="0" destOrd="0" presId="urn:microsoft.com/office/officeart/2011/layout/TabList"/>
    <dgm:cxn modelId="{C7D5AF32-8844-4832-B793-C2050C6B51DF}" srcId="{88BC8283-6385-4C7C-8E33-3710143DF1C6}" destId="{24E16AEC-48F4-4E2F-B4DA-6A3C85839CB1}" srcOrd="0" destOrd="0" parTransId="{A8497BB0-C9FC-4BAA-A46C-8D26C4728110}" sibTransId="{5DF3D56C-F000-423A-83F4-48BF9EC30D3E}"/>
    <dgm:cxn modelId="{55F23D5B-BA5E-4A33-A507-2A3F4AAD7C7E}" type="presOf" srcId="{0E052B24-983A-474B-A3D0-3D5F86F972C6}" destId="{37E7367A-95C6-4042-8037-33504FDE73C7}" srcOrd="0" destOrd="0" presId="urn:microsoft.com/office/officeart/2011/layout/TabList"/>
    <dgm:cxn modelId="{446CD367-FA4E-4629-8618-8AE8CB7DC492}" srcId="{408B6EC4-9B38-42EB-B117-29FED259CBDD}" destId="{88BC8283-6385-4C7C-8E33-3710143DF1C6}" srcOrd="1" destOrd="0" parTransId="{C04FF0AC-E04A-4501-B2D2-9C1B4A335E68}" sibTransId="{794E965B-DE8A-4ED4-AC07-1DB5B190BF5B}"/>
    <dgm:cxn modelId="{196EF067-4D44-4E05-B7F7-4A29ED8489AA}" type="presOf" srcId="{88BC8283-6385-4C7C-8E33-3710143DF1C6}" destId="{667FEC59-BFF0-4257-A5B0-5FF46B4FB819}" srcOrd="0" destOrd="0" presId="urn:microsoft.com/office/officeart/2011/layout/TabList"/>
    <dgm:cxn modelId="{2034FB51-88BF-4032-907E-5593DA0AEE54}" srcId="{930CB5BA-57BB-4E11-B435-F682FFF1B847}" destId="{0E052B24-983A-474B-A3D0-3D5F86F972C6}" srcOrd="0" destOrd="0" parTransId="{6CA0843F-1901-4B63-A1FA-333A21D7DB97}" sibTransId="{882F0BBC-B49A-43B6-8957-008B4CF04CC8}"/>
    <dgm:cxn modelId="{54FF7652-D03B-4FAE-8DCA-D3829220E579}" type="presOf" srcId="{408B6EC4-9B38-42EB-B117-29FED259CBDD}" destId="{AADB33BE-8DC8-4A6F-9711-3491B9653069}" srcOrd="0" destOrd="0" presId="urn:microsoft.com/office/officeart/2011/layout/TabList"/>
    <dgm:cxn modelId="{26310556-D2CC-409E-BBC9-8020D3FBC4C8}" type="presOf" srcId="{3CAC6A64-24D1-4FB2-BCF4-3D3CCBD016FE}" destId="{F0F7968C-3702-4F3E-AFFC-F7EC0CCE6D0B}" srcOrd="0" destOrd="0" presId="urn:microsoft.com/office/officeart/2011/layout/TabList"/>
    <dgm:cxn modelId="{4CE16C76-AE7A-4A2C-907F-1919435644DF}" srcId="{408B6EC4-9B38-42EB-B117-29FED259CBDD}" destId="{3D8007B4-FA37-46E6-94E3-7537125DE7E0}" srcOrd="0" destOrd="0" parTransId="{FF918A41-18FF-455F-A2D2-147E1F3F6B8D}" sibTransId="{41D6811E-7DE3-4E38-A5DD-20AA3AABDC58}"/>
    <dgm:cxn modelId="{71423AA2-D6FE-4C85-B08A-A1D116383B21}" srcId="{ECCC36CD-30E2-447B-8A9F-2302BB455A1E}" destId="{EB79C767-D635-4A4B-A68F-BD4775541177}" srcOrd="0" destOrd="0" parTransId="{AB2ED61C-167A-4C5D-B683-3ECD2F84A6DA}" sibTransId="{ABD0CC80-DCDA-44B9-8612-7DCEB9F44B7D}"/>
    <dgm:cxn modelId="{DB2EE3BA-004B-4123-A45A-395FEEB19E3D}" srcId="{408B6EC4-9B38-42EB-B117-29FED259CBDD}" destId="{3CAC6A64-24D1-4FB2-BCF4-3D3CCBD016FE}" srcOrd="4" destOrd="0" parTransId="{7C2E59FE-706A-4953-B472-54A749FED00C}" sibTransId="{2141AE22-AB74-45BB-A27A-4D6CFE408838}"/>
    <dgm:cxn modelId="{DBE238CF-3CED-4BBE-9AE2-E735792D5189}" type="presOf" srcId="{3E8BA32F-9A7E-42B6-A34F-75658A3A8864}" destId="{6DEE4E32-BCBF-47D1-B9FF-4BDA519B15E0}" srcOrd="0" destOrd="0" presId="urn:microsoft.com/office/officeart/2011/layout/TabList"/>
    <dgm:cxn modelId="{E29A7BCF-758B-466E-88EB-C1EC8F78A2D7}" type="presOf" srcId="{ECCC36CD-30E2-447B-8A9F-2302BB455A1E}" destId="{245A5D99-56F5-44D1-B7C9-B9DA99148902}" srcOrd="0" destOrd="0" presId="urn:microsoft.com/office/officeart/2011/layout/TabList"/>
    <dgm:cxn modelId="{645ACCCF-066F-486F-8600-808814A93473}" srcId="{408B6EC4-9B38-42EB-B117-29FED259CBDD}" destId="{930CB5BA-57BB-4E11-B435-F682FFF1B847}" srcOrd="2" destOrd="0" parTransId="{8E809F1E-B2BB-4D2E-8198-B4EBDAF9181D}" sibTransId="{DF4CF96F-B3A1-44CC-9022-265EA81888F7}"/>
    <dgm:cxn modelId="{0ADFC2EE-31AB-4262-BCCF-6D4E0C0777F5}" type="presOf" srcId="{3D8007B4-FA37-46E6-94E3-7537125DE7E0}" destId="{7E0FC1B0-A49E-4881-A136-CDEA57338A91}" srcOrd="0" destOrd="0" presId="urn:microsoft.com/office/officeart/2011/layout/TabList"/>
    <dgm:cxn modelId="{292F3AFF-BFAD-4820-8D40-1EAFD4D9AD32}" type="presOf" srcId="{EB79C767-D635-4A4B-A68F-BD4775541177}" destId="{42D10595-BABB-4BC1-8006-F4DCE6219BB3}" srcOrd="0" destOrd="0" presId="urn:microsoft.com/office/officeart/2011/layout/TabList"/>
    <dgm:cxn modelId="{864CA455-7D69-495C-99A5-BF4B250F8BA5}" type="presParOf" srcId="{AADB33BE-8DC8-4A6F-9711-3491B9653069}" destId="{8662D8AE-9026-4A0A-965E-ACE06ED2A1DE}" srcOrd="0" destOrd="0" presId="urn:microsoft.com/office/officeart/2011/layout/TabList"/>
    <dgm:cxn modelId="{28E3DD01-C3A5-4762-A4C0-8D5917B4BA39}" type="presParOf" srcId="{8662D8AE-9026-4A0A-965E-ACE06ED2A1DE}" destId="{6DEE4E32-BCBF-47D1-B9FF-4BDA519B15E0}" srcOrd="0" destOrd="0" presId="urn:microsoft.com/office/officeart/2011/layout/TabList"/>
    <dgm:cxn modelId="{ADDC8838-CF76-43A9-916C-A1E671FF8920}" type="presParOf" srcId="{8662D8AE-9026-4A0A-965E-ACE06ED2A1DE}" destId="{7E0FC1B0-A49E-4881-A136-CDEA57338A91}" srcOrd="1" destOrd="0" presId="urn:microsoft.com/office/officeart/2011/layout/TabList"/>
    <dgm:cxn modelId="{B39527FF-9F79-46ED-88C0-5C55209793ED}" type="presParOf" srcId="{8662D8AE-9026-4A0A-965E-ACE06ED2A1DE}" destId="{DDD53E59-BDC7-4C32-866B-757A6B0E0116}" srcOrd="2" destOrd="0" presId="urn:microsoft.com/office/officeart/2011/layout/TabList"/>
    <dgm:cxn modelId="{12BFFD78-9FE3-4507-BD71-E52A261AD6C9}" type="presParOf" srcId="{AADB33BE-8DC8-4A6F-9711-3491B9653069}" destId="{34E3E91D-5990-41C6-9306-D22301B92182}" srcOrd="1" destOrd="0" presId="urn:microsoft.com/office/officeart/2011/layout/TabList"/>
    <dgm:cxn modelId="{9DBCD972-EDED-42FB-811F-CB219B1087A9}" type="presParOf" srcId="{AADB33BE-8DC8-4A6F-9711-3491B9653069}" destId="{D3339AE4-D8D5-4937-ADB0-4482101A0D90}" srcOrd="2" destOrd="0" presId="urn:microsoft.com/office/officeart/2011/layout/TabList"/>
    <dgm:cxn modelId="{F7AFDABC-7404-43C1-B65B-8C18BFD2CCDA}" type="presParOf" srcId="{D3339AE4-D8D5-4937-ADB0-4482101A0D90}" destId="{574B0B62-EB69-4D58-B0B9-75A692C6A168}" srcOrd="0" destOrd="0" presId="urn:microsoft.com/office/officeart/2011/layout/TabList"/>
    <dgm:cxn modelId="{7EB87881-5584-44DF-82B9-B3FD9AB71AC5}" type="presParOf" srcId="{D3339AE4-D8D5-4937-ADB0-4482101A0D90}" destId="{667FEC59-BFF0-4257-A5B0-5FF46B4FB819}" srcOrd="1" destOrd="0" presId="urn:microsoft.com/office/officeart/2011/layout/TabList"/>
    <dgm:cxn modelId="{037EA3EF-F748-40B1-A29E-8B3E126B1E10}" type="presParOf" srcId="{D3339AE4-D8D5-4937-ADB0-4482101A0D90}" destId="{8F46EF21-191B-491E-BEC8-66E104D6379B}" srcOrd="2" destOrd="0" presId="urn:microsoft.com/office/officeart/2011/layout/TabList"/>
    <dgm:cxn modelId="{46160928-6F87-4E16-95FB-214E1AEBE153}" type="presParOf" srcId="{AADB33BE-8DC8-4A6F-9711-3491B9653069}" destId="{E223859B-8F75-44D7-A447-DB90D51E30F7}" srcOrd="3" destOrd="0" presId="urn:microsoft.com/office/officeart/2011/layout/TabList"/>
    <dgm:cxn modelId="{D29668A4-A898-4A96-BACB-8B709DEC799A}" type="presParOf" srcId="{AADB33BE-8DC8-4A6F-9711-3491B9653069}" destId="{124F1B4D-BBF2-4E7B-BABC-9ACB1786A15F}" srcOrd="4" destOrd="0" presId="urn:microsoft.com/office/officeart/2011/layout/TabList"/>
    <dgm:cxn modelId="{1BD6515F-4BD1-4CA2-9D85-58F72C3A7BD8}" type="presParOf" srcId="{124F1B4D-BBF2-4E7B-BABC-9ACB1786A15F}" destId="{37E7367A-95C6-4042-8037-33504FDE73C7}" srcOrd="0" destOrd="0" presId="urn:microsoft.com/office/officeart/2011/layout/TabList"/>
    <dgm:cxn modelId="{CECCA9D6-9878-411E-85C9-EA564ED637DC}" type="presParOf" srcId="{124F1B4D-BBF2-4E7B-BABC-9ACB1786A15F}" destId="{2BB12819-695B-4E65-8FA3-8F0C0A860899}" srcOrd="1" destOrd="0" presId="urn:microsoft.com/office/officeart/2011/layout/TabList"/>
    <dgm:cxn modelId="{F8AC06F2-F3BA-4361-93C0-4D447797BE11}" type="presParOf" srcId="{124F1B4D-BBF2-4E7B-BABC-9ACB1786A15F}" destId="{AB668039-1467-41D8-94F5-E57919170E39}" srcOrd="2" destOrd="0" presId="urn:microsoft.com/office/officeart/2011/layout/TabList"/>
    <dgm:cxn modelId="{77D980D5-BDDF-4BF9-B763-A808FE2D8ADE}" type="presParOf" srcId="{AADB33BE-8DC8-4A6F-9711-3491B9653069}" destId="{C1A01531-4CA0-4166-8177-B7B1759B6385}" srcOrd="5" destOrd="0" presId="urn:microsoft.com/office/officeart/2011/layout/TabList"/>
    <dgm:cxn modelId="{9FC7FCE2-089B-44F7-9C60-4F993F984A23}" type="presParOf" srcId="{AADB33BE-8DC8-4A6F-9711-3491B9653069}" destId="{A81D7A25-BB1E-4CB4-9705-CF89ABFBDBC6}" srcOrd="6" destOrd="0" presId="urn:microsoft.com/office/officeart/2011/layout/TabList"/>
    <dgm:cxn modelId="{0E40E70F-5F9B-4E6B-9743-9CDD7237BC03}" type="presParOf" srcId="{A81D7A25-BB1E-4CB4-9705-CF89ABFBDBC6}" destId="{42D10595-BABB-4BC1-8006-F4DCE6219BB3}" srcOrd="0" destOrd="0" presId="urn:microsoft.com/office/officeart/2011/layout/TabList"/>
    <dgm:cxn modelId="{C512489A-A13A-44A4-BCEC-91AA7DEBCBED}" type="presParOf" srcId="{A81D7A25-BB1E-4CB4-9705-CF89ABFBDBC6}" destId="{245A5D99-56F5-44D1-B7C9-B9DA99148902}" srcOrd="1" destOrd="0" presId="urn:microsoft.com/office/officeart/2011/layout/TabList"/>
    <dgm:cxn modelId="{5C47492C-38D1-4E1A-8ED4-1DDC27CABB0C}" type="presParOf" srcId="{A81D7A25-BB1E-4CB4-9705-CF89ABFBDBC6}" destId="{2C8AE3AB-02B7-4950-AF58-88F7E02E7586}" srcOrd="2" destOrd="0" presId="urn:microsoft.com/office/officeart/2011/layout/TabList"/>
    <dgm:cxn modelId="{746B0730-4AD4-48A2-88E6-AD100D16A6E7}" type="presParOf" srcId="{AADB33BE-8DC8-4A6F-9711-3491B9653069}" destId="{339BAC31-478C-46AA-8C9C-2D50B3F72680}" srcOrd="7" destOrd="0" presId="urn:microsoft.com/office/officeart/2011/layout/TabList"/>
    <dgm:cxn modelId="{685DD8D6-D44C-40E2-A926-35E009C9716B}" type="presParOf" srcId="{AADB33BE-8DC8-4A6F-9711-3491B9653069}" destId="{A387EFB1-6C76-4B85-AB25-5DE2CB3FE0DD}" srcOrd="8" destOrd="0" presId="urn:microsoft.com/office/officeart/2011/layout/TabList"/>
    <dgm:cxn modelId="{74287E6D-ED60-43FA-982B-C04CF9AE6549}" type="presParOf" srcId="{A387EFB1-6C76-4B85-AB25-5DE2CB3FE0DD}" destId="{9E3A1BFA-7A76-46AA-AAC6-202DE99EC1E0}" srcOrd="0" destOrd="0" presId="urn:microsoft.com/office/officeart/2011/layout/TabList"/>
    <dgm:cxn modelId="{22F62D79-F0F4-4FE9-8519-5F3A9306FA3C}" type="presParOf" srcId="{A387EFB1-6C76-4B85-AB25-5DE2CB3FE0DD}" destId="{F0F7968C-3702-4F3E-AFFC-F7EC0CCE6D0B}" srcOrd="1" destOrd="0" presId="urn:microsoft.com/office/officeart/2011/layout/TabList"/>
    <dgm:cxn modelId="{6E3063D4-A460-418B-BBE3-39C2090D2FFC}" type="presParOf" srcId="{A387EFB1-6C76-4B85-AB25-5DE2CB3FE0DD}" destId="{F255CDA0-4772-48EA-835F-E33D4D527BF2}"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AAD6C3A-0D17-4A76-A300-E4B13D41E8AD}" type="doc">
      <dgm:prSet loTypeId="urn:microsoft.com/office/officeart/2005/8/layout/hierarchy3" loCatId="list" qsTypeId="urn:microsoft.com/office/officeart/2005/8/quickstyle/simple3" qsCatId="simple" csTypeId="urn:microsoft.com/office/officeart/2005/8/colors/accent1_4" csCatId="accent1" phldr="1"/>
      <dgm:spPr/>
      <dgm:t>
        <a:bodyPr/>
        <a:lstStyle/>
        <a:p>
          <a:endParaRPr lang="en-IN"/>
        </a:p>
      </dgm:t>
    </dgm:pt>
    <dgm:pt modelId="{C05CAF13-1582-481B-8B87-AEF3AE6076BA}">
      <dgm:prSet phldrT="[Text]"/>
      <dgm:spPr/>
      <dgm:t>
        <a:bodyPr/>
        <a:lstStyle/>
        <a:p>
          <a:r>
            <a:rPr lang="en-IN" dirty="0"/>
            <a:t>Customers</a:t>
          </a:r>
        </a:p>
      </dgm:t>
    </dgm:pt>
    <dgm:pt modelId="{1B42E8AA-D7D9-40C1-9314-F776178D1912}" type="parTrans" cxnId="{9A1216C2-05CB-4EAE-999D-F19FD7BE84B7}">
      <dgm:prSet/>
      <dgm:spPr/>
      <dgm:t>
        <a:bodyPr/>
        <a:lstStyle/>
        <a:p>
          <a:endParaRPr lang="en-IN"/>
        </a:p>
      </dgm:t>
    </dgm:pt>
    <dgm:pt modelId="{C51637DD-6006-4BBD-8F6F-7E404598C294}" type="sibTrans" cxnId="{9A1216C2-05CB-4EAE-999D-F19FD7BE84B7}">
      <dgm:prSet/>
      <dgm:spPr/>
      <dgm:t>
        <a:bodyPr/>
        <a:lstStyle/>
        <a:p>
          <a:endParaRPr lang="en-IN"/>
        </a:p>
      </dgm:t>
    </dgm:pt>
    <dgm:pt modelId="{25409E82-2B3B-4F3D-999D-A363BB79A129}">
      <dgm:prSet phldrT="[Text]"/>
      <dgm:spPr/>
      <dgm:t>
        <a:bodyPr/>
        <a:lstStyle/>
        <a:p>
          <a:r>
            <a:rPr lang="en-IN" dirty="0"/>
            <a:t>Insert order</a:t>
          </a:r>
        </a:p>
      </dgm:t>
    </dgm:pt>
    <dgm:pt modelId="{CA730486-C6ED-4070-987B-8F59D42E3F58}" type="parTrans" cxnId="{A7717F7C-1B07-45E3-8794-17B23775E353}">
      <dgm:prSet/>
      <dgm:spPr/>
      <dgm:t>
        <a:bodyPr/>
        <a:lstStyle/>
        <a:p>
          <a:endParaRPr lang="en-IN"/>
        </a:p>
      </dgm:t>
    </dgm:pt>
    <dgm:pt modelId="{146E5755-86FC-47E7-B44D-29E31C003E88}" type="sibTrans" cxnId="{A7717F7C-1B07-45E3-8794-17B23775E353}">
      <dgm:prSet/>
      <dgm:spPr/>
      <dgm:t>
        <a:bodyPr/>
        <a:lstStyle/>
        <a:p>
          <a:endParaRPr lang="en-IN"/>
        </a:p>
      </dgm:t>
    </dgm:pt>
    <dgm:pt modelId="{819C2B33-460A-4094-AB72-031562B13FBC}">
      <dgm:prSet phldrT="[Text]"/>
      <dgm:spPr/>
      <dgm:t>
        <a:bodyPr/>
        <a:lstStyle/>
        <a:p>
          <a:r>
            <a:rPr lang="en-IN" dirty="0"/>
            <a:t>Place product order</a:t>
          </a:r>
        </a:p>
      </dgm:t>
    </dgm:pt>
    <dgm:pt modelId="{903BF803-4840-44D7-B951-3B43142D162B}" type="parTrans" cxnId="{46B29089-FFDA-4060-B898-F40ACF1CE78D}">
      <dgm:prSet/>
      <dgm:spPr/>
      <dgm:t>
        <a:bodyPr/>
        <a:lstStyle/>
        <a:p>
          <a:endParaRPr lang="en-IN"/>
        </a:p>
      </dgm:t>
    </dgm:pt>
    <dgm:pt modelId="{1F89E8B5-FC93-456F-98F5-7E36E5564BD8}" type="sibTrans" cxnId="{46B29089-FFDA-4060-B898-F40ACF1CE78D}">
      <dgm:prSet/>
      <dgm:spPr/>
      <dgm:t>
        <a:bodyPr/>
        <a:lstStyle/>
        <a:p>
          <a:endParaRPr lang="en-IN"/>
        </a:p>
      </dgm:t>
    </dgm:pt>
    <dgm:pt modelId="{938A1854-CD98-4D72-A64E-3A1D24697723}">
      <dgm:prSet phldrT="[Text]"/>
      <dgm:spPr/>
      <dgm:t>
        <a:bodyPr/>
        <a:lstStyle/>
        <a:p>
          <a:r>
            <a:rPr lang="en-US" dirty="0"/>
            <a:t>Update product quantity in order</a:t>
          </a:r>
          <a:endParaRPr lang="en-IN" dirty="0"/>
        </a:p>
      </dgm:t>
    </dgm:pt>
    <dgm:pt modelId="{7528C567-BAE7-46C5-9078-D100127B93BC}" type="parTrans" cxnId="{8A21FD05-1CD8-4B86-9529-EF556C3E3BA5}">
      <dgm:prSet/>
      <dgm:spPr/>
      <dgm:t>
        <a:bodyPr/>
        <a:lstStyle/>
        <a:p>
          <a:endParaRPr lang="en-IN"/>
        </a:p>
      </dgm:t>
    </dgm:pt>
    <dgm:pt modelId="{4BF49C8C-32F2-43D7-985C-33164A1D839C}" type="sibTrans" cxnId="{8A21FD05-1CD8-4B86-9529-EF556C3E3BA5}">
      <dgm:prSet/>
      <dgm:spPr/>
      <dgm:t>
        <a:bodyPr/>
        <a:lstStyle/>
        <a:p>
          <a:endParaRPr lang="en-IN"/>
        </a:p>
      </dgm:t>
    </dgm:pt>
    <dgm:pt modelId="{A86F0B28-C24E-44E3-A7CD-6390B8947ECD}">
      <dgm:prSet phldrT="[Text]"/>
      <dgm:spPr/>
      <dgm:t>
        <a:bodyPr/>
        <a:lstStyle/>
        <a:p>
          <a:r>
            <a:rPr lang="en-IN" dirty="0"/>
            <a:t>Register customer</a:t>
          </a:r>
        </a:p>
      </dgm:t>
    </dgm:pt>
    <dgm:pt modelId="{38ADD918-13F5-49FF-ACEB-99CEA13E4B08}" type="parTrans" cxnId="{7A8776D9-54E1-4082-9B70-9AF38BD5AF49}">
      <dgm:prSet/>
      <dgm:spPr/>
      <dgm:t>
        <a:bodyPr/>
        <a:lstStyle/>
        <a:p>
          <a:endParaRPr lang="en-IN"/>
        </a:p>
      </dgm:t>
    </dgm:pt>
    <dgm:pt modelId="{A095EFAC-DD3B-4097-B269-7A2E3F88ED5D}" type="sibTrans" cxnId="{7A8776D9-54E1-4082-9B70-9AF38BD5AF49}">
      <dgm:prSet/>
      <dgm:spPr/>
      <dgm:t>
        <a:bodyPr/>
        <a:lstStyle/>
        <a:p>
          <a:endParaRPr lang="en-IN"/>
        </a:p>
      </dgm:t>
    </dgm:pt>
    <dgm:pt modelId="{9D31E736-4D2D-4487-89FE-74751DC89A6D}">
      <dgm:prSet phldrT="[Text]"/>
      <dgm:spPr/>
      <dgm:t>
        <a:bodyPr/>
        <a:lstStyle/>
        <a:p>
          <a:r>
            <a:rPr lang="en-IN"/>
            <a:t>Update customer information</a:t>
          </a:r>
          <a:endParaRPr lang="en-IN" dirty="0"/>
        </a:p>
      </dgm:t>
    </dgm:pt>
    <dgm:pt modelId="{FF12F134-5FC2-4BC4-AD1B-928A9D11DACD}" type="parTrans" cxnId="{AFD6F2A7-A9C6-4CA6-97A9-E11ADFBAD969}">
      <dgm:prSet/>
      <dgm:spPr/>
      <dgm:t>
        <a:bodyPr/>
        <a:lstStyle/>
        <a:p>
          <a:endParaRPr lang="en-IN"/>
        </a:p>
      </dgm:t>
    </dgm:pt>
    <dgm:pt modelId="{8A566C46-92E6-43CA-A29E-455530598A21}" type="sibTrans" cxnId="{AFD6F2A7-A9C6-4CA6-97A9-E11ADFBAD969}">
      <dgm:prSet/>
      <dgm:spPr/>
      <dgm:t>
        <a:bodyPr/>
        <a:lstStyle/>
        <a:p>
          <a:endParaRPr lang="en-IN"/>
        </a:p>
      </dgm:t>
    </dgm:pt>
    <dgm:pt modelId="{DF077D7D-9A18-4684-8A81-1269D2112E30}">
      <dgm:prSet phldrT="[Text]"/>
      <dgm:spPr/>
      <dgm:t>
        <a:bodyPr/>
        <a:lstStyle/>
        <a:p>
          <a:r>
            <a:rPr lang="en-US" dirty="0"/>
            <a:t>Retrieve order history of customer</a:t>
          </a:r>
          <a:endParaRPr lang="en-IN" dirty="0"/>
        </a:p>
      </dgm:t>
    </dgm:pt>
    <dgm:pt modelId="{C48FAC77-BC10-429C-988F-5DA3BBC84292}" type="parTrans" cxnId="{F806A554-49E3-4A3F-A8A3-0A403F201317}">
      <dgm:prSet/>
      <dgm:spPr/>
      <dgm:t>
        <a:bodyPr/>
        <a:lstStyle/>
        <a:p>
          <a:endParaRPr lang="en-IN"/>
        </a:p>
      </dgm:t>
    </dgm:pt>
    <dgm:pt modelId="{72871584-A71B-4D71-8807-8C476EF1530F}" type="sibTrans" cxnId="{F806A554-49E3-4A3F-A8A3-0A403F201317}">
      <dgm:prSet/>
      <dgm:spPr/>
      <dgm:t>
        <a:bodyPr/>
        <a:lstStyle/>
        <a:p>
          <a:endParaRPr lang="en-IN"/>
        </a:p>
      </dgm:t>
    </dgm:pt>
    <dgm:pt modelId="{A142AC47-94C9-45B7-B084-58F0E00D1917}">
      <dgm:prSet phldrT="[Text]"/>
      <dgm:spPr/>
      <dgm:t>
        <a:bodyPr/>
        <a:lstStyle/>
        <a:p>
          <a:r>
            <a:rPr lang="en-US" dirty="0"/>
            <a:t>Update total amount in order</a:t>
          </a:r>
          <a:endParaRPr lang="en-IN" dirty="0"/>
        </a:p>
      </dgm:t>
    </dgm:pt>
    <dgm:pt modelId="{87E22412-EA19-4DAC-A7A8-84FC79AB6222}" type="parTrans" cxnId="{5231131C-D9AD-44E5-A72C-96B954373FD6}">
      <dgm:prSet/>
      <dgm:spPr/>
      <dgm:t>
        <a:bodyPr/>
        <a:lstStyle/>
        <a:p>
          <a:endParaRPr lang="en-IN"/>
        </a:p>
      </dgm:t>
    </dgm:pt>
    <dgm:pt modelId="{062F6FAD-E087-43CD-9AFE-4DE0C7877360}" type="sibTrans" cxnId="{5231131C-D9AD-44E5-A72C-96B954373FD6}">
      <dgm:prSet/>
      <dgm:spPr/>
      <dgm:t>
        <a:bodyPr/>
        <a:lstStyle/>
        <a:p>
          <a:endParaRPr lang="en-IN"/>
        </a:p>
      </dgm:t>
    </dgm:pt>
    <dgm:pt modelId="{6DC65A65-437F-4B7A-91B2-60134D80BEC1}" type="pres">
      <dgm:prSet presAssocID="{DAAD6C3A-0D17-4A76-A300-E4B13D41E8AD}" presName="diagram" presStyleCnt="0">
        <dgm:presLayoutVars>
          <dgm:chPref val="1"/>
          <dgm:dir/>
          <dgm:animOne val="branch"/>
          <dgm:animLvl val="lvl"/>
          <dgm:resizeHandles/>
        </dgm:presLayoutVars>
      </dgm:prSet>
      <dgm:spPr/>
    </dgm:pt>
    <dgm:pt modelId="{5A72D3B4-6C67-4B55-B769-7CAF65962245}" type="pres">
      <dgm:prSet presAssocID="{C05CAF13-1582-481B-8B87-AEF3AE6076BA}" presName="root" presStyleCnt="0"/>
      <dgm:spPr/>
    </dgm:pt>
    <dgm:pt modelId="{8A9FB08E-B56E-4A3B-AEE0-CC9750AD6104}" type="pres">
      <dgm:prSet presAssocID="{C05CAF13-1582-481B-8B87-AEF3AE6076BA}" presName="rootComposite" presStyleCnt="0"/>
      <dgm:spPr/>
    </dgm:pt>
    <dgm:pt modelId="{90049674-BF68-4A84-A5D5-F8726D0C23CD}" type="pres">
      <dgm:prSet presAssocID="{C05CAF13-1582-481B-8B87-AEF3AE6076BA}" presName="rootText" presStyleLbl="node1" presStyleIdx="0" presStyleCnt="1"/>
      <dgm:spPr/>
    </dgm:pt>
    <dgm:pt modelId="{7D6E38FF-DBC9-4FF8-8465-726844A2EB79}" type="pres">
      <dgm:prSet presAssocID="{C05CAF13-1582-481B-8B87-AEF3AE6076BA}" presName="rootConnector" presStyleLbl="node1" presStyleIdx="0" presStyleCnt="1"/>
      <dgm:spPr/>
    </dgm:pt>
    <dgm:pt modelId="{97A3FA3F-2F10-4743-A336-DA4DA64BF569}" type="pres">
      <dgm:prSet presAssocID="{C05CAF13-1582-481B-8B87-AEF3AE6076BA}" presName="childShape" presStyleCnt="0"/>
      <dgm:spPr/>
    </dgm:pt>
    <dgm:pt modelId="{F4B3D6F2-2A1F-484F-8D6F-AE4F54BD821C}" type="pres">
      <dgm:prSet presAssocID="{CA730486-C6ED-4070-987B-8F59D42E3F58}" presName="Name13" presStyleLbl="parChTrans1D2" presStyleIdx="0" presStyleCnt="7"/>
      <dgm:spPr/>
    </dgm:pt>
    <dgm:pt modelId="{48AAD299-E5F8-4E34-81FA-3B5C2D29671C}" type="pres">
      <dgm:prSet presAssocID="{25409E82-2B3B-4F3D-999D-A363BB79A129}" presName="childText" presStyleLbl="bgAcc1" presStyleIdx="0" presStyleCnt="7">
        <dgm:presLayoutVars>
          <dgm:bulletEnabled val="1"/>
        </dgm:presLayoutVars>
      </dgm:prSet>
      <dgm:spPr/>
    </dgm:pt>
    <dgm:pt modelId="{B9CC97BC-3AB7-404E-A9FC-ACA97295042B}" type="pres">
      <dgm:prSet presAssocID="{903BF803-4840-44D7-B951-3B43142D162B}" presName="Name13" presStyleLbl="parChTrans1D2" presStyleIdx="1" presStyleCnt="7"/>
      <dgm:spPr/>
    </dgm:pt>
    <dgm:pt modelId="{5EB70B23-737E-4042-8D8B-5B5A460722AA}" type="pres">
      <dgm:prSet presAssocID="{819C2B33-460A-4094-AB72-031562B13FBC}" presName="childText" presStyleLbl="bgAcc1" presStyleIdx="1" presStyleCnt="7">
        <dgm:presLayoutVars>
          <dgm:bulletEnabled val="1"/>
        </dgm:presLayoutVars>
      </dgm:prSet>
      <dgm:spPr/>
    </dgm:pt>
    <dgm:pt modelId="{3B72872B-00AC-4EED-876B-E750894E3DC9}" type="pres">
      <dgm:prSet presAssocID="{7528C567-BAE7-46C5-9078-D100127B93BC}" presName="Name13" presStyleLbl="parChTrans1D2" presStyleIdx="2" presStyleCnt="7"/>
      <dgm:spPr/>
    </dgm:pt>
    <dgm:pt modelId="{6ED868DF-BA76-41B8-A0A8-60A5F3D39B61}" type="pres">
      <dgm:prSet presAssocID="{938A1854-CD98-4D72-A64E-3A1D24697723}" presName="childText" presStyleLbl="bgAcc1" presStyleIdx="2" presStyleCnt="7">
        <dgm:presLayoutVars>
          <dgm:bulletEnabled val="1"/>
        </dgm:presLayoutVars>
      </dgm:prSet>
      <dgm:spPr/>
    </dgm:pt>
    <dgm:pt modelId="{E63436D2-BBF5-4D5F-86CE-E0E682B06B1F}" type="pres">
      <dgm:prSet presAssocID="{38ADD918-13F5-49FF-ACEB-99CEA13E4B08}" presName="Name13" presStyleLbl="parChTrans1D2" presStyleIdx="3" presStyleCnt="7"/>
      <dgm:spPr/>
    </dgm:pt>
    <dgm:pt modelId="{41EB836F-C1BA-456A-93F1-2D0141A0B690}" type="pres">
      <dgm:prSet presAssocID="{A86F0B28-C24E-44E3-A7CD-6390B8947ECD}" presName="childText" presStyleLbl="bgAcc1" presStyleIdx="3" presStyleCnt="7">
        <dgm:presLayoutVars>
          <dgm:bulletEnabled val="1"/>
        </dgm:presLayoutVars>
      </dgm:prSet>
      <dgm:spPr/>
    </dgm:pt>
    <dgm:pt modelId="{DD9B5A75-67CC-4C97-9BD4-6C9375E479F8}" type="pres">
      <dgm:prSet presAssocID="{FF12F134-5FC2-4BC4-AD1B-928A9D11DACD}" presName="Name13" presStyleLbl="parChTrans1D2" presStyleIdx="4" presStyleCnt="7"/>
      <dgm:spPr/>
    </dgm:pt>
    <dgm:pt modelId="{DD195892-7EDD-487C-A8C0-F7EBADE3FEC7}" type="pres">
      <dgm:prSet presAssocID="{9D31E736-4D2D-4487-89FE-74751DC89A6D}" presName="childText" presStyleLbl="bgAcc1" presStyleIdx="4" presStyleCnt="7">
        <dgm:presLayoutVars>
          <dgm:bulletEnabled val="1"/>
        </dgm:presLayoutVars>
      </dgm:prSet>
      <dgm:spPr/>
    </dgm:pt>
    <dgm:pt modelId="{64A11593-21D5-4C67-8687-E099F7846D01}" type="pres">
      <dgm:prSet presAssocID="{C48FAC77-BC10-429C-988F-5DA3BBC84292}" presName="Name13" presStyleLbl="parChTrans1D2" presStyleIdx="5" presStyleCnt="7"/>
      <dgm:spPr/>
    </dgm:pt>
    <dgm:pt modelId="{C2B3AA42-389A-4518-B88A-4740848FA5E9}" type="pres">
      <dgm:prSet presAssocID="{DF077D7D-9A18-4684-8A81-1269D2112E30}" presName="childText" presStyleLbl="bgAcc1" presStyleIdx="5" presStyleCnt="7">
        <dgm:presLayoutVars>
          <dgm:bulletEnabled val="1"/>
        </dgm:presLayoutVars>
      </dgm:prSet>
      <dgm:spPr/>
    </dgm:pt>
    <dgm:pt modelId="{97226FB1-EE8E-4B4C-BF29-102D70DF05C4}" type="pres">
      <dgm:prSet presAssocID="{87E22412-EA19-4DAC-A7A8-84FC79AB6222}" presName="Name13" presStyleLbl="parChTrans1D2" presStyleIdx="6" presStyleCnt="7"/>
      <dgm:spPr/>
    </dgm:pt>
    <dgm:pt modelId="{BB4457EE-B2E8-4E70-A92D-3AA0F5179E5A}" type="pres">
      <dgm:prSet presAssocID="{A142AC47-94C9-45B7-B084-58F0E00D1917}" presName="childText" presStyleLbl="bgAcc1" presStyleIdx="6" presStyleCnt="7">
        <dgm:presLayoutVars>
          <dgm:bulletEnabled val="1"/>
        </dgm:presLayoutVars>
      </dgm:prSet>
      <dgm:spPr/>
    </dgm:pt>
  </dgm:ptLst>
  <dgm:cxnLst>
    <dgm:cxn modelId="{DAD0A002-4694-4A6C-810F-DF0CEFD2EC3C}" type="presOf" srcId="{819C2B33-460A-4094-AB72-031562B13FBC}" destId="{5EB70B23-737E-4042-8D8B-5B5A460722AA}" srcOrd="0" destOrd="0" presId="urn:microsoft.com/office/officeart/2005/8/layout/hierarchy3"/>
    <dgm:cxn modelId="{F863CB03-7608-400E-B6F8-DE6DD4A07217}" type="presOf" srcId="{A142AC47-94C9-45B7-B084-58F0E00D1917}" destId="{BB4457EE-B2E8-4E70-A92D-3AA0F5179E5A}" srcOrd="0" destOrd="0" presId="urn:microsoft.com/office/officeart/2005/8/layout/hierarchy3"/>
    <dgm:cxn modelId="{8A21FD05-1CD8-4B86-9529-EF556C3E3BA5}" srcId="{C05CAF13-1582-481B-8B87-AEF3AE6076BA}" destId="{938A1854-CD98-4D72-A64E-3A1D24697723}" srcOrd="2" destOrd="0" parTransId="{7528C567-BAE7-46C5-9078-D100127B93BC}" sibTransId="{4BF49C8C-32F2-43D7-985C-33164A1D839C}"/>
    <dgm:cxn modelId="{FCB9C012-5648-42EA-979C-F1B0ED5728AC}" type="presOf" srcId="{938A1854-CD98-4D72-A64E-3A1D24697723}" destId="{6ED868DF-BA76-41B8-A0A8-60A5F3D39B61}" srcOrd="0" destOrd="0" presId="urn:microsoft.com/office/officeart/2005/8/layout/hierarchy3"/>
    <dgm:cxn modelId="{6B32681B-42A2-431C-9F53-89F5EEB6D5D4}" type="presOf" srcId="{A86F0B28-C24E-44E3-A7CD-6390B8947ECD}" destId="{41EB836F-C1BA-456A-93F1-2D0141A0B690}" srcOrd="0" destOrd="0" presId="urn:microsoft.com/office/officeart/2005/8/layout/hierarchy3"/>
    <dgm:cxn modelId="{5231131C-D9AD-44E5-A72C-96B954373FD6}" srcId="{C05CAF13-1582-481B-8B87-AEF3AE6076BA}" destId="{A142AC47-94C9-45B7-B084-58F0E00D1917}" srcOrd="6" destOrd="0" parTransId="{87E22412-EA19-4DAC-A7A8-84FC79AB6222}" sibTransId="{062F6FAD-E087-43CD-9AFE-4DE0C7877360}"/>
    <dgm:cxn modelId="{6F75522C-B748-4BE0-B415-0511763C319D}" type="presOf" srcId="{DF077D7D-9A18-4684-8A81-1269D2112E30}" destId="{C2B3AA42-389A-4518-B88A-4740848FA5E9}" srcOrd="0" destOrd="0" presId="urn:microsoft.com/office/officeart/2005/8/layout/hierarchy3"/>
    <dgm:cxn modelId="{844A6E2E-6243-4793-9A2E-160E5E2F4B1D}" type="presOf" srcId="{FF12F134-5FC2-4BC4-AD1B-928A9D11DACD}" destId="{DD9B5A75-67CC-4C97-9BD4-6C9375E479F8}" srcOrd="0" destOrd="0" presId="urn:microsoft.com/office/officeart/2005/8/layout/hierarchy3"/>
    <dgm:cxn modelId="{551EFA34-2C0D-4989-BFB0-6089877648D8}" type="presOf" srcId="{C48FAC77-BC10-429C-988F-5DA3BBC84292}" destId="{64A11593-21D5-4C67-8687-E099F7846D01}" srcOrd="0" destOrd="0" presId="urn:microsoft.com/office/officeart/2005/8/layout/hierarchy3"/>
    <dgm:cxn modelId="{F3AF6464-35A3-42C0-A513-5027064CC3FB}" type="presOf" srcId="{7528C567-BAE7-46C5-9078-D100127B93BC}" destId="{3B72872B-00AC-4EED-876B-E750894E3DC9}" srcOrd="0" destOrd="0" presId="urn:microsoft.com/office/officeart/2005/8/layout/hierarchy3"/>
    <dgm:cxn modelId="{F806A554-49E3-4A3F-A8A3-0A403F201317}" srcId="{C05CAF13-1582-481B-8B87-AEF3AE6076BA}" destId="{DF077D7D-9A18-4684-8A81-1269D2112E30}" srcOrd="5" destOrd="0" parTransId="{C48FAC77-BC10-429C-988F-5DA3BBC84292}" sibTransId="{72871584-A71B-4D71-8807-8C476EF1530F}"/>
    <dgm:cxn modelId="{B2EDD574-2FC8-4D76-B934-292DA3DCD3A9}" type="presOf" srcId="{C05CAF13-1582-481B-8B87-AEF3AE6076BA}" destId="{7D6E38FF-DBC9-4FF8-8465-726844A2EB79}" srcOrd="1" destOrd="0" presId="urn:microsoft.com/office/officeart/2005/8/layout/hierarchy3"/>
    <dgm:cxn modelId="{92F89F76-1004-47C1-8466-1F3FF3AFCE07}" type="presOf" srcId="{DAAD6C3A-0D17-4A76-A300-E4B13D41E8AD}" destId="{6DC65A65-437F-4B7A-91B2-60134D80BEC1}" srcOrd="0" destOrd="0" presId="urn:microsoft.com/office/officeart/2005/8/layout/hierarchy3"/>
    <dgm:cxn modelId="{35EB797C-8E8C-4AF8-87AA-71C287370154}" type="presOf" srcId="{9D31E736-4D2D-4487-89FE-74751DC89A6D}" destId="{DD195892-7EDD-487C-A8C0-F7EBADE3FEC7}" srcOrd="0" destOrd="0" presId="urn:microsoft.com/office/officeart/2005/8/layout/hierarchy3"/>
    <dgm:cxn modelId="{A7717F7C-1B07-45E3-8794-17B23775E353}" srcId="{C05CAF13-1582-481B-8B87-AEF3AE6076BA}" destId="{25409E82-2B3B-4F3D-999D-A363BB79A129}" srcOrd="0" destOrd="0" parTransId="{CA730486-C6ED-4070-987B-8F59D42E3F58}" sibTransId="{146E5755-86FC-47E7-B44D-29E31C003E88}"/>
    <dgm:cxn modelId="{46B29089-FFDA-4060-B898-F40ACF1CE78D}" srcId="{C05CAF13-1582-481B-8B87-AEF3AE6076BA}" destId="{819C2B33-460A-4094-AB72-031562B13FBC}" srcOrd="1" destOrd="0" parTransId="{903BF803-4840-44D7-B951-3B43142D162B}" sibTransId="{1F89E8B5-FC93-456F-98F5-7E36E5564BD8}"/>
    <dgm:cxn modelId="{41D4768F-A303-4D3C-A87A-C13C77C3D62A}" type="presOf" srcId="{C05CAF13-1582-481B-8B87-AEF3AE6076BA}" destId="{90049674-BF68-4A84-A5D5-F8726D0C23CD}" srcOrd="0" destOrd="0" presId="urn:microsoft.com/office/officeart/2005/8/layout/hierarchy3"/>
    <dgm:cxn modelId="{BD6AE29A-CD22-444E-9CE5-612997904400}" type="presOf" srcId="{87E22412-EA19-4DAC-A7A8-84FC79AB6222}" destId="{97226FB1-EE8E-4B4C-BF29-102D70DF05C4}" srcOrd="0" destOrd="0" presId="urn:microsoft.com/office/officeart/2005/8/layout/hierarchy3"/>
    <dgm:cxn modelId="{F21FE5A6-17F7-4BF5-9A05-67FFCDF5EC28}" type="presOf" srcId="{CA730486-C6ED-4070-987B-8F59D42E3F58}" destId="{F4B3D6F2-2A1F-484F-8D6F-AE4F54BD821C}" srcOrd="0" destOrd="0" presId="urn:microsoft.com/office/officeart/2005/8/layout/hierarchy3"/>
    <dgm:cxn modelId="{AFD6F2A7-A9C6-4CA6-97A9-E11ADFBAD969}" srcId="{C05CAF13-1582-481B-8B87-AEF3AE6076BA}" destId="{9D31E736-4D2D-4487-89FE-74751DC89A6D}" srcOrd="4" destOrd="0" parTransId="{FF12F134-5FC2-4BC4-AD1B-928A9D11DACD}" sibTransId="{8A566C46-92E6-43CA-A29E-455530598A21}"/>
    <dgm:cxn modelId="{9A1216C2-05CB-4EAE-999D-F19FD7BE84B7}" srcId="{DAAD6C3A-0D17-4A76-A300-E4B13D41E8AD}" destId="{C05CAF13-1582-481B-8B87-AEF3AE6076BA}" srcOrd="0" destOrd="0" parTransId="{1B42E8AA-D7D9-40C1-9314-F776178D1912}" sibTransId="{C51637DD-6006-4BBD-8F6F-7E404598C294}"/>
    <dgm:cxn modelId="{817018D5-4EB1-4BD0-B918-CEB8399EF001}" type="presOf" srcId="{25409E82-2B3B-4F3D-999D-A363BB79A129}" destId="{48AAD299-E5F8-4E34-81FA-3B5C2D29671C}" srcOrd="0" destOrd="0" presId="urn:microsoft.com/office/officeart/2005/8/layout/hierarchy3"/>
    <dgm:cxn modelId="{7A8776D9-54E1-4082-9B70-9AF38BD5AF49}" srcId="{C05CAF13-1582-481B-8B87-AEF3AE6076BA}" destId="{A86F0B28-C24E-44E3-A7CD-6390B8947ECD}" srcOrd="3" destOrd="0" parTransId="{38ADD918-13F5-49FF-ACEB-99CEA13E4B08}" sibTransId="{A095EFAC-DD3B-4097-B269-7A2E3F88ED5D}"/>
    <dgm:cxn modelId="{143966DA-CC1E-482F-87B7-E77D6D2256D0}" type="presOf" srcId="{38ADD918-13F5-49FF-ACEB-99CEA13E4B08}" destId="{E63436D2-BBF5-4D5F-86CE-E0E682B06B1F}" srcOrd="0" destOrd="0" presId="urn:microsoft.com/office/officeart/2005/8/layout/hierarchy3"/>
    <dgm:cxn modelId="{E6F8EDDD-3DB4-4161-824B-0BCA94F9D696}" type="presOf" srcId="{903BF803-4840-44D7-B951-3B43142D162B}" destId="{B9CC97BC-3AB7-404E-A9FC-ACA97295042B}" srcOrd="0" destOrd="0" presId="urn:microsoft.com/office/officeart/2005/8/layout/hierarchy3"/>
    <dgm:cxn modelId="{717D1EBA-7E13-410E-9475-E2E30FBCB8C1}" type="presParOf" srcId="{6DC65A65-437F-4B7A-91B2-60134D80BEC1}" destId="{5A72D3B4-6C67-4B55-B769-7CAF65962245}" srcOrd="0" destOrd="0" presId="urn:microsoft.com/office/officeart/2005/8/layout/hierarchy3"/>
    <dgm:cxn modelId="{E7592C9B-5B81-4602-AFAB-07D756C8ED1A}" type="presParOf" srcId="{5A72D3B4-6C67-4B55-B769-7CAF65962245}" destId="{8A9FB08E-B56E-4A3B-AEE0-CC9750AD6104}" srcOrd="0" destOrd="0" presId="urn:microsoft.com/office/officeart/2005/8/layout/hierarchy3"/>
    <dgm:cxn modelId="{440B269B-25F3-40AF-820E-8F8E4DDAE6EF}" type="presParOf" srcId="{8A9FB08E-B56E-4A3B-AEE0-CC9750AD6104}" destId="{90049674-BF68-4A84-A5D5-F8726D0C23CD}" srcOrd="0" destOrd="0" presId="urn:microsoft.com/office/officeart/2005/8/layout/hierarchy3"/>
    <dgm:cxn modelId="{98004DC8-BD94-4971-B8CC-B4207BDE5B54}" type="presParOf" srcId="{8A9FB08E-B56E-4A3B-AEE0-CC9750AD6104}" destId="{7D6E38FF-DBC9-4FF8-8465-726844A2EB79}" srcOrd="1" destOrd="0" presId="urn:microsoft.com/office/officeart/2005/8/layout/hierarchy3"/>
    <dgm:cxn modelId="{CFF4E6D9-59DF-4008-92FC-D005ABABDE29}" type="presParOf" srcId="{5A72D3B4-6C67-4B55-B769-7CAF65962245}" destId="{97A3FA3F-2F10-4743-A336-DA4DA64BF569}" srcOrd="1" destOrd="0" presId="urn:microsoft.com/office/officeart/2005/8/layout/hierarchy3"/>
    <dgm:cxn modelId="{D02C01E3-AE11-4EA3-B5C1-6C228D956E07}" type="presParOf" srcId="{97A3FA3F-2F10-4743-A336-DA4DA64BF569}" destId="{F4B3D6F2-2A1F-484F-8D6F-AE4F54BD821C}" srcOrd="0" destOrd="0" presId="urn:microsoft.com/office/officeart/2005/8/layout/hierarchy3"/>
    <dgm:cxn modelId="{F262B38A-6216-4CC0-82C3-A79D1CBF2501}" type="presParOf" srcId="{97A3FA3F-2F10-4743-A336-DA4DA64BF569}" destId="{48AAD299-E5F8-4E34-81FA-3B5C2D29671C}" srcOrd="1" destOrd="0" presId="urn:microsoft.com/office/officeart/2005/8/layout/hierarchy3"/>
    <dgm:cxn modelId="{0E0EC84B-351D-486C-9B35-4B8C5091FB3E}" type="presParOf" srcId="{97A3FA3F-2F10-4743-A336-DA4DA64BF569}" destId="{B9CC97BC-3AB7-404E-A9FC-ACA97295042B}" srcOrd="2" destOrd="0" presId="urn:microsoft.com/office/officeart/2005/8/layout/hierarchy3"/>
    <dgm:cxn modelId="{07C6E3D4-79DD-4575-AA93-7E60B49B2905}" type="presParOf" srcId="{97A3FA3F-2F10-4743-A336-DA4DA64BF569}" destId="{5EB70B23-737E-4042-8D8B-5B5A460722AA}" srcOrd="3" destOrd="0" presId="urn:microsoft.com/office/officeart/2005/8/layout/hierarchy3"/>
    <dgm:cxn modelId="{CE5364D5-14BF-453E-B250-83A012AB67D3}" type="presParOf" srcId="{97A3FA3F-2F10-4743-A336-DA4DA64BF569}" destId="{3B72872B-00AC-4EED-876B-E750894E3DC9}" srcOrd="4" destOrd="0" presId="urn:microsoft.com/office/officeart/2005/8/layout/hierarchy3"/>
    <dgm:cxn modelId="{4DFA2FB1-5AB1-4668-A1A2-187F96E70F9E}" type="presParOf" srcId="{97A3FA3F-2F10-4743-A336-DA4DA64BF569}" destId="{6ED868DF-BA76-41B8-A0A8-60A5F3D39B61}" srcOrd="5" destOrd="0" presId="urn:microsoft.com/office/officeart/2005/8/layout/hierarchy3"/>
    <dgm:cxn modelId="{F4962818-B946-4920-9302-A7C297C89F85}" type="presParOf" srcId="{97A3FA3F-2F10-4743-A336-DA4DA64BF569}" destId="{E63436D2-BBF5-4D5F-86CE-E0E682B06B1F}" srcOrd="6" destOrd="0" presId="urn:microsoft.com/office/officeart/2005/8/layout/hierarchy3"/>
    <dgm:cxn modelId="{51238BBF-0B23-4823-AF87-F3B97E5E3580}" type="presParOf" srcId="{97A3FA3F-2F10-4743-A336-DA4DA64BF569}" destId="{41EB836F-C1BA-456A-93F1-2D0141A0B690}" srcOrd="7" destOrd="0" presId="urn:microsoft.com/office/officeart/2005/8/layout/hierarchy3"/>
    <dgm:cxn modelId="{B6BE1C29-0CA8-4688-8853-2788E19357E1}" type="presParOf" srcId="{97A3FA3F-2F10-4743-A336-DA4DA64BF569}" destId="{DD9B5A75-67CC-4C97-9BD4-6C9375E479F8}" srcOrd="8" destOrd="0" presId="urn:microsoft.com/office/officeart/2005/8/layout/hierarchy3"/>
    <dgm:cxn modelId="{47EF7E86-7292-4312-98FB-28FD207F835C}" type="presParOf" srcId="{97A3FA3F-2F10-4743-A336-DA4DA64BF569}" destId="{DD195892-7EDD-487C-A8C0-F7EBADE3FEC7}" srcOrd="9" destOrd="0" presId="urn:microsoft.com/office/officeart/2005/8/layout/hierarchy3"/>
    <dgm:cxn modelId="{CD18E6C3-941B-4355-80D3-EADEE6C612D7}" type="presParOf" srcId="{97A3FA3F-2F10-4743-A336-DA4DA64BF569}" destId="{64A11593-21D5-4C67-8687-E099F7846D01}" srcOrd="10" destOrd="0" presId="urn:microsoft.com/office/officeart/2005/8/layout/hierarchy3"/>
    <dgm:cxn modelId="{B078CEF1-C545-4508-BDD3-C31378E7A1B0}" type="presParOf" srcId="{97A3FA3F-2F10-4743-A336-DA4DA64BF569}" destId="{C2B3AA42-389A-4518-B88A-4740848FA5E9}" srcOrd="11" destOrd="0" presId="urn:microsoft.com/office/officeart/2005/8/layout/hierarchy3"/>
    <dgm:cxn modelId="{D07443F0-C019-4473-ADB2-767FC6294267}" type="presParOf" srcId="{97A3FA3F-2F10-4743-A336-DA4DA64BF569}" destId="{97226FB1-EE8E-4B4C-BF29-102D70DF05C4}" srcOrd="12" destOrd="0" presId="urn:microsoft.com/office/officeart/2005/8/layout/hierarchy3"/>
    <dgm:cxn modelId="{25A5EB84-0B85-4A13-B8CA-28251235C68B}" type="presParOf" srcId="{97A3FA3F-2F10-4743-A336-DA4DA64BF569}" destId="{BB4457EE-B2E8-4E70-A92D-3AA0F5179E5A}"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77831D-0D04-4FF1-9CF3-586D58156735}" type="doc">
      <dgm:prSet loTypeId="urn:microsoft.com/office/officeart/2005/8/layout/hierarchy3" loCatId="list" qsTypeId="urn:microsoft.com/office/officeart/2005/8/quickstyle/simple3" qsCatId="simple" csTypeId="urn:microsoft.com/office/officeart/2005/8/colors/accent1_2" csCatId="accent1" phldr="1"/>
      <dgm:spPr/>
      <dgm:t>
        <a:bodyPr/>
        <a:lstStyle/>
        <a:p>
          <a:endParaRPr lang="en-IN"/>
        </a:p>
      </dgm:t>
    </dgm:pt>
    <dgm:pt modelId="{70B41125-ABDE-40B7-B3EE-70489E428C0E}">
      <dgm:prSet phldrT="[Text]"/>
      <dgm:spPr/>
      <dgm:t>
        <a:bodyPr/>
        <a:lstStyle/>
        <a:p>
          <a:r>
            <a:rPr lang="en-IN" dirty="0"/>
            <a:t>IMS Manager</a:t>
          </a:r>
        </a:p>
      </dgm:t>
    </dgm:pt>
    <dgm:pt modelId="{9A3DEACA-B404-4794-BF09-C9033261FD7A}" type="parTrans" cxnId="{92A288C4-EB11-4C34-A2EE-862B1CA5BC69}">
      <dgm:prSet/>
      <dgm:spPr/>
      <dgm:t>
        <a:bodyPr/>
        <a:lstStyle/>
        <a:p>
          <a:endParaRPr lang="en-IN"/>
        </a:p>
      </dgm:t>
    </dgm:pt>
    <dgm:pt modelId="{6B539424-39D7-4986-B9CD-ECA328CD497E}" type="sibTrans" cxnId="{92A288C4-EB11-4C34-A2EE-862B1CA5BC69}">
      <dgm:prSet/>
      <dgm:spPr/>
      <dgm:t>
        <a:bodyPr/>
        <a:lstStyle/>
        <a:p>
          <a:endParaRPr lang="en-IN"/>
        </a:p>
      </dgm:t>
    </dgm:pt>
    <dgm:pt modelId="{6BF1395D-2CC5-46CF-8315-A71117BEA012}">
      <dgm:prSet phldrT="[Text]"/>
      <dgm:spPr/>
      <dgm:t>
        <a:bodyPr/>
        <a:lstStyle/>
        <a:p>
          <a:r>
            <a:rPr lang="en-IN" dirty="0"/>
            <a:t>Add product</a:t>
          </a:r>
        </a:p>
      </dgm:t>
    </dgm:pt>
    <dgm:pt modelId="{123DE80D-174D-4AC6-B407-A9E4691217D9}" type="parTrans" cxnId="{FA496DAD-840F-4044-9734-CC39044B19B8}">
      <dgm:prSet/>
      <dgm:spPr/>
      <dgm:t>
        <a:bodyPr/>
        <a:lstStyle/>
        <a:p>
          <a:endParaRPr lang="en-IN"/>
        </a:p>
      </dgm:t>
    </dgm:pt>
    <dgm:pt modelId="{4A40D0AE-3ED0-4A34-A194-E56E065E748C}" type="sibTrans" cxnId="{FA496DAD-840F-4044-9734-CC39044B19B8}">
      <dgm:prSet/>
      <dgm:spPr/>
      <dgm:t>
        <a:bodyPr/>
        <a:lstStyle/>
        <a:p>
          <a:endParaRPr lang="en-IN"/>
        </a:p>
      </dgm:t>
    </dgm:pt>
    <dgm:pt modelId="{3F5CD1FD-239E-43EE-BCB5-A4157C957BB6}">
      <dgm:prSet phldrT="[Text]"/>
      <dgm:spPr/>
      <dgm:t>
        <a:bodyPr/>
        <a:lstStyle/>
        <a:p>
          <a:r>
            <a:rPr lang="en-IN" dirty="0"/>
            <a:t>Update product information</a:t>
          </a:r>
        </a:p>
      </dgm:t>
    </dgm:pt>
    <dgm:pt modelId="{6F45960D-2F12-4AB2-B4BE-D2FE5D392A83}" type="parTrans" cxnId="{8396883A-9205-4C8C-B74C-4AA1974E9233}">
      <dgm:prSet/>
      <dgm:spPr/>
      <dgm:t>
        <a:bodyPr/>
        <a:lstStyle/>
        <a:p>
          <a:endParaRPr lang="en-IN"/>
        </a:p>
      </dgm:t>
    </dgm:pt>
    <dgm:pt modelId="{F3491838-7758-4CCA-B4F7-06943FB385DD}" type="sibTrans" cxnId="{8396883A-9205-4C8C-B74C-4AA1974E9233}">
      <dgm:prSet/>
      <dgm:spPr/>
      <dgm:t>
        <a:bodyPr/>
        <a:lstStyle/>
        <a:p>
          <a:endParaRPr lang="en-IN"/>
        </a:p>
      </dgm:t>
    </dgm:pt>
    <dgm:pt modelId="{18485A21-ED66-43C2-9EFD-BAB59636CE18}">
      <dgm:prSet phldrT="[Text]"/>
      <dgm:spPr/>
      <dgm:t>
        <a:bodyPr/>
        <a:lstStyle/>
        <a:p>
          <a:r>
            <a:rPr lang="en-IN" dirty="0"/>
            <a:t>Add discount</a:t>
          </a:r>
        </a:p>
      </dgm:t>
    </dgm:pt>
    <dgm:pt modelId="{2644B269-11E8-4180-AF27-18672C009743}" type="parTrans" cxnId="{333F39A7-22D1-4224-969E-1BF67AB97CA4}">
      <dgm:prSet/>
      <dgm:spPr/>
      <dgm:t>
        <a:bodyPr/>
        <a:lstStyle/>
        <a:p>
          <a:endParaRPr lang="en-IN"/>
        </a:p>
      </dgm:t>
    </dgm:pt>
    <dgm:pt modelId="{DF49CA54-FF45-44CB-A657-443626B6C87F}" type="sibTrans" cxnId="{333F39A7-22D1-4224-969E-1BF67AB97CA4}">
      <dgm:prSet/>
      <dgm:spPr/>
      <dgm:t>
        <a:bodyPr/>
        <a:lstStyle/>
        <a:p>
          <a:endParaRPr lang="en-IN"/>
        </a:p>
      </dgm:t>
    </dgm:pt>
    <dgm:pt modelId="{9AC611AA-4DC0-4BCD-B7B3-D6D86B0570EA}">
      <dgm:prSet phldrT="[Text]"/>
      <dgm:spPr/>
      <dgm:t>
        <a:bodyPr/>
        <a:lstStyle/>
        <a:p>
          <a:r>
            <a:rPr lang="en-IN" dirty="0"/>
            <a:t>Add category</a:t>
          </a:r>
        </a:p>
      </dgm:t>
    </dgm:pt>
    <dgm:pt modelId="{3C9578D8-D9ED-4933-8A6F-418DD3B25D46}" type="parTrans" cxnId="{F4C728D6-BA5F-44DE-9CF7-CDFA3569D537}">
      <dgm:prSet/>
      <dgm:spPr/>
      <dgm:t>
        <a:bodyPr/>
        <a:lstStyle/>
        <a:p>
          <a:endParaRPr lang="en-IN"/>
        </a:p>
      </dgm:t>
    </dgm:pt>
    <dgm:pt modelId="{A5887401-D2B3-48C3-B786-6A4B2131B544}" type="sibTrans" cxnId="{F4C728D6-BA5F-44DE-9CF7-CDFA3569D537}">
      <dgm:prSet/>
      <dgm:spPr/>
      <dgm:t>
        <a:bodyPr/>
        <a:lstStyle/>
        <a:p>
          <a:endParaRPr lang="en-IN"/>
        </a:p>
      </dgm:t>
    </dgm:pt>
    <dgm:pt modelId="{A5B92F9A-312E-47B3-B0C0-835BF0DE5314}">
      <dgm:prSet phldrT="[Text]"/>
      <dgm:spPr/>
      <dgm:t>
        <a:bodyPr/>
        <a:lstStyle/>
        <a:p>
          <a:r>
            <a:rPr lang="en-US" dirty="0"/>
            <a:t>Update availability status of product</a:t>
          </a:r>
          <a:endParaRPr lang="en-IN" dirty="0"/>
        </a:p>
      </dgm:t>
    </dgm:pt>
    <dgm:pt modelId="{3F8C7EDA-9E05-4D8E-97C4-BC337EECD8BE}" type="parTrans" cxnId="{9B48C873-C2EB-40C4-933B-DBEB93D0AA9E}">
      <dgm:prSet/>
      <dgm:spPr/>
      <dgm:t>
        <a:bodyPr/>
        <a:lstStyle/>
        <a:p>
          <a:endParaRPr lang="en-IN"/>
        </a:p>
      </dgm:t>
    </dgm:pt>
    <dgm:pt modelId="{195CE889-48F7-48BA-AD0E-96B63CBC2C05}" type="sibTrans" cxnId="{9B48C873-C2EB-40C4-933B-DBEB93D0AA9E}">
      <dgm:prSet/>
      <dgm:spPr/>
      <dgm:t>
        <a:bodyPr/>
        <a:lstStyle/>
        <a:p>
          <a:endParaRPr lang="en-IN"/>
        </a:p>
      </dgm:t>
    </dgm:pt>
    <dgm:pt modelId="{254FB5F4-D94F-4661-B97A-77ED572EAB6F}">
      <dgm:prSet phldrT="[Text]"/>
      <dgm:spPr/>
      <dgm:t>
        <a:bodyPr/>
        <a:lstStyle/>
        <a:p>
          <a:r>
            <a:rPr lang="en-IN" dirty="0"/>
            <a:t>Update discount for products</a:t>
          </a:r>
        </a:p>
      </dgm:t>
    </dgm:pt>
    <dgm:pt modelId="{F91F6556-8956-4705-82DE-21B2E09C0017}" type="parTrans" cxnId="{066049C7-E20E-4918-91DA-6F49A4A95D79}">
      <dgm:prSet/>
      <dgm:spPr/>
      <dgm:t>
        <a:bodyPr/>
        <a:lstStyle/>
        <a:p>
          <a:endParaRPr lang="en-IN"/>
        </a:p>
      </dgm:t>
    </dgm:pt>
    <dgm:pt modelId="{A3128093-138B-49EE-9D95-3B3AED758EFA}" type="sibTrans" cxnId="{066049C7-E20E-4918-91DA-6F49A4A95D79}">
      <dgm:prSet/>
      <dgm:spPr/>
      <dgm:t>
        <a:bodyPr/>
        <a:lstStyle/>
        <a:p>
          <a:endParaRPr lang="en-IN"/>
        </a:p>
      </dgm:t>
    </dgm:pt>
    <dgm:pt modelId="{9AE22F4E-2E66-4655-9D19-11B4AE576EA3}">
      <dgm:prSet phldrT="[Text]"/>
      <dgm:spPr/>
      <dgm:t>
        <a:bodyPr/>
        <a:lstStyle/>
        <a:p>
          <a:r>
            <a:rPr lang="en-US" dirty="0"/>
            <a:t>Increase quantity in stock once product is refilled by supplier</a:t>
          </a:r>
          <a:endParaRPr lang="en-IN" dirty="0"/>
        </a:p>
      </dgm:t>
    </dgm:pt>
    <dgm:pt modelId="{5573C071-6210-4556-9E65-72F9F06AA05D}" type="parTrans" cxnId="{5EF43ECD-88ED-4F15-A0C4-8D4DEE1FBD80}">
      <dgm:prSet/>
      <dgm:spPr/>
      <dgm:t>
        <a:bodyPr/>
        <a:lstStyle/>
        <a:p>
          <a:endParaRPr lang="en-IN"/>
        </a:p>
      </dgm:t>
    </dgm:pt>
    <dgm:pt modelId="{C292A4CD-2577-4510-BDDC-A05FAF81C76E}" type="sibTrans" cxnId="{5EF43ECD-88ED-4F15-A0C4-8D4DEE1FBD80}">
      <dgm:prSet/>
      <dgm:spPr/>
      <dgm:t>
        <a:bodyPr/>
        <a:lstStyle/>
        <a:p>
          <a:endParaRPr lang="en-IN"/>
        </a:p>
      </dgm:t>
    </dgm:pt>
    <dgm:pt modelId="{7DEA5BDC-EE35-4B34-9C9B-6EAEEA8A845E}" type="pres">
      <dgm:prSet presAssocID="{9477831D-0D04-4FF1-9CF3-586D58156735}" presName="diagram" presStyleCnt="0">
        <dgm:presLayoutVars>
          <dgm:chPref val="1"/>
          <dgm:dir/>
          <dgm:animOne val="branch"/>
          <dgm:animLvl val="lvl"/>
          <dgm:resizeHandles/>
        </dgm:presLayoutVars>
      </dgm:prSet>
      <dgm:spPr/>
    </dgm:pt>
    <dgm:pt modelId="{EBF8CAA6-0A11-4EDF-B47D-BEDF8370931F}" type="pres">
      <dgm:prSet presAssocID="{70B41125-ABDE-40B7-B3EE-70489E428C0E}" presName="root" presStyleCnt="0"/>
      <dgm:spPr/>
    </dgm:pt>
    <dgm:pt modelId="{6B641F4E-18C5-4DFD-BE70-DF7797D1ABEB}" type="pres">
      <dgm:prSet presAssocID="{70B41125-ABDE-40B7-B3EE-70489E428C0E}" presName="rootComposite" presStyleCnt="0"/>
      <dgm:spPr/>
    </dgm:pt>
    <dgm:pt modelId="{906DEA37-EAF2-40D8-A4F0-87E2EE57F77F}" type="pres">
      <dgm:prSet presAssocID="{70B41125-ABDE-40B7-B3EE-70489E428C0E}" presName="rootText" presStyleLbl="node1" presStyleIdx="0" presStyleCnt="1"/>
      <dgm:spPr/>
    </dgm:pt>
    <dgm:pt modelId="{DF17DBDA-45BD-4D9D-9BA8-0B38AA09AE2A}" type="pres">
      <dgm:prSet presAssocID="{70B41125-ABDE-40B7-B3EE-70489E428C0E}" presName="rootConnector" presStyleLbl="node1" presStyleIdx="0" presStyleCnt="1"/>
      <dgm:spPr/>
    </dgm:pt>
    <dgm:pt modelId="{F208EBD5-B817-43D6-A90E-050EEBE00039}" type="pres">
      <dgm:prSet presAssocID="{70B41125-ABDE-40B7-B3EE-70489E428C0E}" presName="childShape" presStyleCnt="0"/>
      <dgm:spPr/>
    </dgm:pt>
    <dgm:pt modelId="{933189B8-D1FC-4756-AE16-94DFB53AABA4}" type="pres">
      <dgm:prSet presAssocID="{123DE80D-174D-4AC6-B407-A9E4691217D9}" presName="Name13" presStyleLbl="parChTrans1D2" presStyleIdx="0" presStyleCnt="7"/>
      <dgm:spPr/>
    </dgm:pt>
    <dgm:pt modelId="{827D317B-102C-4280-A65C-E04FF6199505}" type="pres">
      <dgm:prSet presAssocID="{6BF1395D-2CC5-46CF-8315-A71117BEA012}" presName="childText" presStyleLbl="bgAcc1" presStyleIdx="0" presStyleCnt="7">
        <dgm:presLayoutVars>
          <dgm:bulletEnabled val="1"/>
        </dgm:presLayoutVars>
      </dgm:prSet>
      <dgm:spPr/>
    </dgm:pt>
    <dgm:pt modelId="{C8E77B98-D0D3-4F12-BCAE-E23F97AD7B3B}" type="pres">
      <dgm:prSet presAssocID="{6F45960D-2F12-4AB2-B4BE-D2FE5D392A83}" presName="Name13" presStyleLbl="parChTrans1D2" presStyleIdx="1" presStyleCnt="7"/>
      <dgm:spPr/>
    </dgm:pt>
    <dgm:pt modelId="{FFC953C9-9860-4456-9A61-C1BA35BA6263}" type="pres">
      <dgm:prSet presAssocID="{3F5CD1FD-239E-43EE-BCB5-A4157C957BB6}" presName="childText" presStyleLbl="bgAcc1" presStyleIdx="1" presStyleCnt="7">
        <dgm:presLayoutVars>
          <dgm:bulletEnabled val="1"/>
        </dgm:presLayoutVars>
      </dgm:prSet>
      <dgm:spPr/>
    </dgm:pt>
    <dgm:pt modelId="{63333131-4238-4F79-ABE0-882C5B78C281}" type="pres">
      <dgm:prSet presAssocID="{2644B269-11E8-4180-AF27-18672C009743}" presName="Name13" presStyleLbl="parChTrans1D2" presStyleIdx="2" presStyleCnt="7"/>
      <dgm:spPr/>
    </dgm:pt>
    <dgm:pt modelId="{809D5E74-FF3E-4D5B-A74B-F64AFDFE574A}" type="pres">
      <dgm:prSet presAssocID="{18485A21-ED66-43C2-9EFD-BAB59636CE18}" presName="childText" presStyleLbl="bgAcc1" presStyleIdx="2" presStyleCnt="7">
        <dgm:presLayoutVars>
          <dgm:bulletEnabled val="1"/>
        </dgm:presLayoutVars>
      </dgm:prSet>
      <dgm:spPr/>
    </dgm:pt>
    <dgm:pt modelId="{73C76C0E-3995-45CD-9057-1F4EFCF2715D}" type="pres">
      <dgm:prSet presAssocID="{3C9578D8-D9ED-4933-8A6F-418DD3B25D46}" presName="Name13" presStyleLbl="parChTrans1D2" presStyleIdx="3" presStyleCnt="7"/>
      <dgm:spPr/>
    </dgm:pt>
    <dgm:pt modelId="{B6153FDF-EBBF-4E4A-9537-FD6EF4233177}" type="pres">
      <dgm:prSet presAssocID="{9AC611AA-4DC0-4BCD-B7B3-D6D86B0570EA}" presName="childText" presStyleLbl="bgAcc1" presStyleIdx="3" presStyleCnt="7">
        <dgm:presLayoutVars>
          <dgm:bulletEnabled val="1"/>
        </dgm:presLayoutVars>
      </dgm:prSet>
      <dgm:spPr/>
    </dgm:pt>
    <dgm:pt modelId="{21974BF3-BD35-485C-BFFB-157C0C2059A0}" type="pres">
      <dgm:prSet presAssocID="{3F8C7EDA-9E05-4D8E-97C4-BC337EECD8BE}" presName="Name13" presStyleLbl="parChTrans1D2" presStyleIdx="4" presStyleCnt="7"/>
      <dgm:spPr/>
    </dgm:pt>
    <dgm:pt modelId="{6A3F43DC-3B30-4535-8169-C02851671A6A}" type="pres">
      <dgm:prSet presAssocID="{A5B92F9A-312E-47B3-B0C0-835BF0DE5314}" presName="childText" presStyleLbl="bgAcc1" presStyleIdx="4" presStyleCnt="7">
        <dgm:presLayoutVars>
          <dgm:bulletEnabled val="1"/>
        </dgm:presLayoutVars>
      </dgm:prSet>
      <dgm:spPr/>
    </dgm:pt>
    <dgm:pt modelId="{B8BC6B53-B62F-41B0-A90D-7DB9856AF858}" type="pres">
      <dgm:prSet presAssocID="{F91F6556-8956-4705-82DE-21B2E09C0017}" presName="Name13" presStyleLbl="parChTrans1D2" presStyleIdx="5" presStyleCnt="7"/>
      <dgm:spPr/>
    </dgm:pt>
    <dgm:pt modelId="{503471BE-A74D-4A0E-BB12-99E039D92698}" type="pres">
      <dgm:prSet presAssocID="{254FB5F4-D94F-4661-B97A-77ED572EAB6F}" presName="childText" presStyleLbl="bgAcc1" presStyleIdx="5" presStyleCnt="7">
        <dgm:presLayoutVars>
          <dgm:bulletEnabled val="1"/>
        </dgm:presLayoutVars>
      </dgm:prSet>
      <dgm:spPr/>
    </dgm:pt>
    <dgm:pt modelId="{74899309-F3BF-485E-8C10-50F48097D168}" type="pres">
      <dgm:prSet presAssocID="{5573C071-6210-4556-9E65-72F9F06AA05D}" presName="Name13" presStyleLbl="parChTrans1D2" presStyleIdx="6" presStyleCnt="7"/>
      <dgm:spPr/>
    </dgm:pt>
    <dgm:pt modelId="{80BD961A-49D4-4988-B416-1A6EEB3579B8}" type="pres">
      <dgm:prSet presAssocID="{9AE22F4E-2E66-4655-9D19-11B4AE576EA3}" presName="childText" presStyleLbl="bgAcc1" presStyleIdx="6" presStyleCnt="7">
        <dgm:presLayoutVars>
          <dgm:bulletEnabled val="1"/>
        </dgm:presLayoutVars>
      </dgm:prSet>
      <dgm:spPr/>
    </dgm:pt>
  </dgm:ptLst>
  <dgm:cxnLst>
    <dgm:cxn modelId="{EAC24801-AA74-4F6B-9F1B-8A834C69A201}" type="presOf" srcId="{9AC611AA-4DC0-4BCD-B7B3-D6D86B0570EA}" destId="{B6153FDF-EBBF-4E4A-9537-FD6EF4233177}" srcOrd="0" destOrd="0" presId="urn:microsoft.com/office/officeart/2005/8/layout/hierarchy3"/>
    <dgm:cxn modelId="{A8EBE501-E586-4862-8596-40D935664983}" type="presOf" srcId="{123DE80D-174D-4AC6-B407-A9E4691217D9}" destId="{933189B8-D1FC-4756-AE16-94DFB53AABA4}" srcOrd="0" destOrd="0" presId="urn:microsoft.com/office/officeart/2005/8/layout/hierarchy3"/>
    <dgm:cxn modelId="{3B570829-2482-45AE-A37E-BB87E72623B6}" type="presOf" srcId="{6BF1395D-2CC5-46CF-8315-A71117BEA012}" destId="{827D317B-102C-4280-A65C-E04FF6199505}" srcOrd="0" destOrd="0" presId="urn:microsoft.com/office/officeart/2005/8/layout/hierarchy3"/>
    <dgm:cxn modelId="{B5170C36-6228-47B5-8CEA-54FE6541B33D}" type="presOf" srcId="{70B41125-ABDE-40B7-B3EE-70489E428C0E}" destId="{906DEA37-EAF2-40D8-A4F0-87E2EE57F77F}" srcOrd="0" destOrd="0" presId="urn:microsoft.com/office/officeart/2005/8/layout/hierarchy3"/>
    <dgm:cxn modelId="{8396883A-9205-4C8C-B74C-4AA1974E9233}" srcId="{70B41125-ABDE-40B7-B3EE-70489E428C0E}" destId="{3F5CD1FD-239E-43EE-BCB5-A4157C957BB6}" srcOrd="1" destOrd="0" parTransId="{6F45960D-2F12-4AB2-B4BE-D2FE5D392A83}" sibTransId="{F3491838-7758-4CCA-B4F7-06943FB385DD}"/>
    <dgm:cxn modelId="{9B48C873-C2EB-40C4-933B-DBEB93D0AA9E}" srcId="{70B41125-ABDE-40B7-B3EE-70489E428C0E}" destId="{A5B92F9A-312E-47B3-B0C0-835BF0DE5314}" srcOrd="4" destOrd="0" parTransId="{3F8C7EDA-9E05-4D8E-97C4-BC337EECD8BE}" sibTransId="{195CE889-48F7-48BA-AD0E-96B63CBC2C05}"/>
    <dgm:cxn modelId="{4AD9DA75-001B-4569-9A21-BAC602EDCB14}" type="presOf" srcId="{6F45960D-2F12-4AB2-B4BE-D2FE5D392A83}" destId="{C8E77B98-D0D3-4F12-BCAE-E23F97AD7B3B}" srcOrd="0" destOrd="0" presId="urn:microsoft.com/office/officeart/2005/8/layout/hierarchy3"/>
    <dgm:cxn modelId="{1F9B2177-95C6-4311-A8C6-CEDC5673EB81}" type="presOf" srcId="{18485A21-ED66-43C2-9EFD-BAB59636CE18}" destId="{809D5E74-FF3E-4D5B-A74B-F64AFDFE574A}" srcOrd="0" destOrd="0" presId="urn:microsoft.com/office/officeart/2005/8/layout/hierarchy3"/>
    <dgm:cxn modelId="{415F2E59-8F02-4415-BE1A-1135414CEAA1}" type="presOf" srcId="{2644B269-11E8-4180-AF27-18672C009743}" destId="{63333131-4238-4F79-ABE0-882C5B78C281}" srcOrd="0" destOrd="0" presId="urn:microsoft.com/office/officeart/2005/8/layout/hierarchy3"/>
    <dgm:cxn modelId="{DAB2D67D-540F-44AB-BDB2-E02F8100A28C}" type="presOf" srcId="{70B41125-ABDE-40B7-B3EE-70489E428C0E}" destId="{DF17DBDA-45BD-4D9D-9BA8-0B38AA09AE2A}" srcOrd="1" destOrd="0" presId="urn:microsoft.com/office/officeart/2005/8/layout/hierarchy3"/>
    <dgm:cxn modelId="{C7A54989-8B2E-4C7B-984F-FF6220204DFE}" type="presOf" srcId="{9AE22F4E-2E66-4655-9D19-11B4AE576EA3}" destId="{80BD961A-49D4-4988-B416-1A6EEB3579B8}" srcOrd="0" destOrd="0" presId="urn:microsoft.com/office/officeart/2005/8/layout/hierarchy3"/>
    <dgm:cxn modelId="{A003AD94-0E5C-418C-9F97-C78618A43ACB}" type="presOf" srcId="{F91F6556-8956-4705-82DE-21B2E09C0017}" destId="{B8BC6B53-B62F-41B0-A90D-7DB9856AF858}" srcOrd="0" destOrd="0" presId="urn:microsoft.com/office/officeart/2005/8/layout/hierarchy3"/>
    <dgm:cxn modelId="{2D8F3C9C-3DCB-462B-8B5D-E5D978E774CE}" type="presOf" srcId="{9477831D-0D04-4FF1-9CF3-586D58156735}" destId="{7DEA5BDC-EE35-4B34-9C9B-6EAEEA8A845E}" srcOrd="0" destOrd="0" presId="urn:microsoft.com/office/officeart/2005/8/layout/hierarchy3"/>
    <dgm:cxn modelId="{333F39A7-22D1-4224-969E-1BF67AB97CA4}" srcId="{70B41125-ABDE-40B7-B3EE-70489E428C0E}" destId="{18485A21-ED66-43C2-9EFD-BAB59636CE18}" srcOrd="2" destOrd="0" parTransId="{2644B269-11E8-4180-AF27-18672C009743}" sibTransId="{DF49CA54-FF45-44CB-A657-443626B6C87F}"/>
    <dgm:cxn modelId="{FA496DAD-840F-4044-9734-CC39044B19B8}" srcId="{70B41125-ABDE-40B7-B3EE-70489E428C0E}" destId="{6BF1395D-2CC5-46CF-8315-A71117BEA012}" srcOrd="0" destOrd="0" parTransId="{123DE80D-174D-4AC6-B407-A9E4691217D9}" sibTransId="{4A40D0AE-3ED0-4A34-A194-E56E065E748C}"/>
    <dgm:cxn modelId="{6DCC1BBC-D75E-4834-9A1C-0472A724A0F9}" type="presOf" srcId="{A5B92F9A-312E-47B3-B0C0-835BF0DE5314}" destId="{6A3F43DC-3B30-4535-8169-C02851671A6A}" srcOrd="0" destOrd="0" presId="urn:microsoft.com/office/officeart/2005/8/layout/hierarchy3"/>
    <dgm:cxn modelId="{92A288C4-EB11-4C34-A2EE-862B1CA5BC69}" srcId="{9477831D-0D04-4FF1-9CF3-586D58156735}" destId="{70B41125-ABDE-40B7-B3EE-70489E428C0E}" srcOrd="0" destOrd="0" parTransId="{9A3DEACA-B404-4794-BF09-C9033261FD7A}" sibTransId="{6B539424-39D7-4986-B9CD-ECA328CD497E}"/>
    <dgm:cxn modelId="{066049C7-E20E-4918-91DA-6F49A4A95D79}" srcId="{70B41125-ABDE-40B7-B3EE-70489E428C0E}" destId="{254FB5F4-D94F-4661-B97A-77ED572EAB6F}" srcOrd="5" destOrd="0" parTransId="{F91F6556-8956-4705-82DE-21B2E09C0017}" sibTransId="{A3128093-138B-49EE-9D95-3B3AED758EFA}"/>
    <dgm:cxn modelId="{5EF43ECD-88ED-4F15-A0C4-8D4DEE1FBD80}" srcId="{70B41125-ABDE-40B7-B3EE-70489E428C0E}" destId="{9AE22F4E-2E66-4655-9D19-11B4AE576EA3}" srcOrd="6" destOrd="0" parTransId="{5573C071-6210-4556-9E65-72F9F06AA05D}" sibTransId="{C292A4CD-2577-4510-BDDC-A05FAF81C76E}"/>
    <dgm:cxn modelId="{E6A993CE-FCDE-49C2-87F2-E088336B8DCF}" type="presOf" srcId="{3C9578D8-D9ED-4933-8A6F-418DD3B25D46}" destId="{73C76C0E-3995-45CD-9057-1F4EFCF2715D}" srcOrd="0" destOrd="0" presId="urn:microsoft.com/office/officeart/2005/8/layout/hierarchy3"/>
    <dgm:cxn modelId="{C7BA61D0-462F-44D9-BCB5-CA28DAAB7734}" type="presOf" srcId="{3F8C7EDA-9E05-4D8E-97C4-BC337EECD8BE}" destId="{21974BF3-BD35-485C-BFFB-157C0C2059A0}" srcOrd="0" destOrd="0" presId="urn:microsoft.com/office/officeart/2005/8/layout/hierarchy3"/>
    <dgm:cxn modelId="{F4C728D6-BA5F-44DE-9CF7-CDFA3569D537}" srcId="{70B41125-ABDE-40B7-B3EE-70489E428C0E}" destId="{9AC611AA-4DC0-4BCD-B7B3-D6D86B0570EA}" srcOrd="3" destOrd="0" parTransId="{3C9578D8-D9ED-4933-8A6F-418DD3B25D46}" sibTransId="{A5887401-D2B3-48C3-B786-6A4B2131B544}"/>
    <dgm:cxn modelId="{BB0B84D6-9488-4F2C-A144-0AB30D697C80}" type="presOf" srcId="{3F5CD1FD-239E-43EE-BCB5-A4157C957BB6}" destId="{FFC953C9-9860-4456-9A61-C1BA35BA6263}" srcOrd="0" destOrd="0" presId="urn:microsoft.com/office/officeart/2005/8/layout/hierarchy3"/>
    <dgm:cxn modelId="{E757E9E6-21FE-4673-A33B-97AF846BB4F7}" type="presOf" srcId="{5573C071-6210-4556-9E65-72F9F06AA05D}" destId="{74899309-F3BF-485E-8C10-50F48097D168}" srcOrd="0" destOrd="0" presId="urn:microsoft.com/office/officeart/2005/8/layout/hierarchy3"/>
    <dgm:cxn modelId="{6A5230F2-AF56-4B60-9A33-10D157F921C4}" type="presOf" srcId="{254FB5F4-D94F-4661-B97A-77ED572EAB6F}" destId="{503471BE-A74D-4A0E-BB12-99E039D92698}" srcOrd="0" destOrd="0" presId="urn:microsoft.com/office/officeart/2005/8/layout/hierarchy3"/>
    <dgm:cxn modelId="{8ACFD4BD-1A55-4C80-8467-EE6004EA3C9E}" type="presParOf" srcId="{7DEA5BDC-EE35-4B34-9C9B-6EAEEA8A845E}" destId="{EBF8CAA6-0A11-4EDF-B47D-BEDF8370931F}" srcOrd="0" destOrd="0" presId="urn:microsoft.com/office/officeart/2005/8/layout/hierarchy3"/>
    <dgm:cxn modelId="{9D07D258-0B17-480C-B36D-2ADADF36A737}" type="presParOf" srcId="{EBF8CAA6-0A11-4EDF-B47D-BEDF8370931F}" destId="{6B641F4E-18C5-4DFD-BE70-DF7797D1ABEB}" srcOrd="0" destOrd="0" presId="urn:microsoft.com/office/officeart/2005/8/layout/hierarchy3"/>
    <dgm:cxn modelId="{724ACDDF-BD14-4531-91D4-1DDBFA03DC9A}" type="presParOf" srcId="{6B641F4E-18C5-4DFD-BE70-DF7797D1ABEB}" destId="{906DEA37-EAF2-40D8-A4F0-87E2EE57F77F}" srcOrd="0" destOrd="0" presId="urn:microsoft.com/office/officeart/2005/8/layout/hierarchy3"/>
    <dgm:cxn modelId="{0A237235-F385-4CEA-A58A-A7D0A2808932}" type="presParOf" srcId="{6B641F4E-18C5-4DFD-BE70-DF7797D1ABEB}" destId="{DF17DBDA-45BD-4D9D-9BA8-0B38AA09AE2A}" srcOrd="1" destOrd="0" presId="urn:microsoft.com/office/officeart/2005/8/layout/hierarchy3"/>
    <dgm:cxn modelId="{8DA13A7D-3CA4-4979-A09C-706C4028EC77}" type="presParOf" srcId="{EBF8CAA6-0A11-4EDF-B47D-BEDF8370931F}" destId="{F208EBD5-B817-43D6-A90E-050EEBE00039}" srcOrd="1" destOrd="0" presId="urn:microsoft.com/office/officeart/2005/8/layout/hierarchy3"/>
    <dgm:cxn modelId="{9C6C69CB-B72B-4BE7-9D4F-E25EFEDA2809}" type="presParOf" srcId="{F208EBD5-B817-43D6-A90E-050EEBE00039}" destId="{933189B8-D1FC-4756-AE16-94DFB53AABA4}" srcOrd="0" destOrd="0" presId="urn:microsoft.com/office/officeart/2005/8/layout/hierarchy3"/>
    <dgm:cxn modelId="{E3F4ECBC-1A92-4694-A4F0-150E9899DF46}" type="presParOf" srcId="{F208EBD5-B817-43D6-A90E-050EEBE00039}" destId="{827D317B-102C-4280-A65C-E04FF6199505}" srcOrd="1" destOrd="0" presId="urn:microsoft.com/office/officeart/2005/8/layout/hierarchy3"/>
    <dgm:cxn modelId="{8031666A-FD44-4105-9291-B3706559C1E4}" type="presParOf" srcId="{F208EBD5-B817-43D6-A90E-050EEBE00039}" destId="{C8E77B98-D0D3-4F12-BCAE-E23F97AD7B3B}" srcOrd="2" destOrd="0" presId="urn:microsoft.com/office/officeart/2005/8/layout/hierarchy3"/>
    <dgm:cxn modelId="{87918C27-CC7C-4155-A0FC-D094B807BE77}" type="presParOf" srcId="{F208EBD5-B817-43D6-A90E-050EEBE00039}" destId="{FFC953C9-9860-4456-9A61-C1BA35BA6263}" srcOrd="3" destOrd="0" presId="urn:microsoft.com/office/officeart/2005/8/layout/hierarchy3"/>
    <dgm:cxn modelId="{2A128B44-30FE-4348-B1F1-1C84CF27F397}" type="presParOf" srcId="{F208EBD5-B817-43D6-A90E-050EEBE00039}" destId="{63333131-4238-4F79-ABE0-882C5B78C281}" srcOrd="4" destOrd="0" presId="urn:microsoft.com/office/officeart/2005/8/layout/hierarchy3"/>
    <dgm:cxn modelId="{B91AADC0-6700-4ACE-B78A-B32DCED2367B}" type="presParOf" srcId="{F208EBD5-B817-43D6-A90E-050EEBE00039}" destId="{809D5E74-FF3E-4D5B-A74B-F64AFDFE574A}" srcOrd="5" destOrd="0" presId="urn:microsoft.com/office/officeart/2005/8/layout/hierarchy3"/>
    <dgm:cxn modelId="{D452F204-AAEB-4C56-A05D-A6D4B5D327C3}" type="presParOf" srcId="{F208EBD5-B817-43D6-A90E-050EEBE00039}" destId="{73C76C0E-3995-45CD-9057-1F4EFCF2715D}" srcOrd="6" destOrd="0" presId="urn:microsoft.com/office/officeart/2005/8/layout/hierarchy3"/>
    <dgm:cxn modelId="{E5C61AD5-F9FF-4C49-A3B1-4F7B79EC3FB1}" type="presParOf" srcId="{F208EBD5-B817-43D6-A90E-050EEBE00039}" destId="{B6153FDF-EBBF-4E4A-9537-FD6EF4233177}" srcOrd="7" destOrd="0" presId="urn:microsoft.com/office/officeart/2005/8/layout/hierarchy3"/>
    <dgm:cxn modelId="{F7C8C94A-910A-41D1-8EE9-BC183CE8BB5E}" type="presParOf" srcId="{F208EBD5-B817-43D6-A90E-050EEBE00039}" destId="{21974BF3-BD35-485C-BFFB-157C0C2059A0}" srcOrd="8" destOrd="0" presId="urn:microsoft.com/office/officeart/2005/8/layout/hierarchy3"/>
    <dgm:cxn modelId="{3C1FB1F3-C8BB-46C2-A01B-93F7464F9BD3}" type="presParOf" srcId="{F208EBD5-B817-43D6-A90E-050EEBE00039}" destId="{6A3F43DC-3B30-4535-8169-C02851671A6A}" srcOrd="9" destOrd="0" presId="urn:microsoft.com/office/officeart/2005/8/layout/hierarchy3"/>
    <dgm:cxn modelId="{E3D133F0-C973-4E82-8C20-6F36A41A2564}" type="presParOf" srcId="{F208EBD5-B817-43D6-A90E-050EEBE00039}" destId="{B8BC6B53-B62F-41B0-A90D-7DB9856AF858}" srcOrd="10" destOrd="0" presId="urn:microsoft.com/office/officeart/2005/8/layout/hierarchy3"/>
    <dgm:cxn modelId="{C8864C31-62D7-461C-83ED-6E339BA9960E}" type="presParOf" srcId="{F208EBD5-B817-43D6-A90E-050EEBE00039}" destId="{503471BE-A74D-4A0E-BB12-99E039D92698}" srcOrd="11" destOrd="0" presId="urn:microsoft.com/office/officeart/2005/8/layout/hierarchy3"/>
    <dgm:cxn modelId="{CDAC224A-A517-4181-96F6-65EE9452691D}" type="presParOf" srcId="{F208EBD5-B817-43D6-A90E-050EEBE00039}" destId="{74899309-F3BF-485E-8C10-50F48097D168}" srcOrd="12" destOrd="0" presId="urn:microsoft.com/office/officeart/2005/8/layout/hierarchy3"/>
    <dgm:cxn modelId="{AAE72183-6723-44F4-8A19-3B07A969E067}" type="presParOf" srcId="{F208EBD5-B817-43D6-A90E-050EEBE00039}" destId="{80BD961A-49D4-4988-B416-1A6EEB3579B8}" srcOrd="13"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AD6C3A-0D17-4A76-A300-E4B13D41E8AD}" type="doc">
      <dgm:prSet loTypeId="urn:microsoft.com/office/officeart/2005/8/layout/hierarchy3" loCatId="list" qsTypeId="urn:microsoft.com/office/officeart/2005/8/quickstyle/simple3" qsCatId="simple" csTypeId="urn:microsoft.com/office/officeart/2005/8/colors/accent1_4" csCatId="accent1" phldr="1"/>
      <dgm:spPr/>
      <dgm:t>
        <a:bodyPr/>
        <a:lstStyle/>
        <a:p>
          <a:endParaRPr lang="en-IN"/>
        </a:p>
      </dgm:t>
    </dgm:pt>
    <dgm:pt modelId="{C05CAF13-1582-481B-8B87-AEF3AE6076BA}">
      <dgm:prSet phldrT="[Text]"/>
      <dgm:spPr/>
      <dgm:t>
        <a:bodyPr/>
        <a:lstStyle/>
        <a:p>
          <a:r>
            <a:rPr lang="en-IN" dirty="0"/>
            <a:t>Suppliers</a:t>
          </a:r>
        </a:p>
      </dgm:t>
    </dgm:pt>
    <dgm:pt modelId="{1B42E8AA-D7D9-40C1-9314-F776178D1912}" type="parTrans" cxnId="{9A1216C2-05CB-4EAE-999D-F19FD7BE84B7}">
      <dgm:prSet/>
      <dgm:spPr/>
      <dgm:t>
        <a:bodyPr/>
        <a:lstStyle/>
        <a:p>
          <a:endParaRPr lang="en-IN"/>
        </a:p>
      </dgm:t>
    </dgm:pt>
    <dgm:pt modelId="{C51637DD-6006-4BBD-8F6F-7E404598C294}" type="sibTrans" cxnId="{9A1216C2-05CB-4EAE-999D-F19FD7BE84B7}">
      <dgm:prSet/>
      <dgm:spPr/>
      <dgm:t>
        <a:bodyPr/>
        <a:lstStyle/>
        <a:p>
          <a:endParaRPr lang="en-IN"/>
        </a:p>
      </dgm:t>
    </dgm:pt>
    <dgm:pt modelId="{25409E82-2B3B-4F3D-999D-A363BB79A129}">
      <dgm:prSet phldrT="[Text]"/>
      <dgm:spPr/>
      <dgm:t>
        <a:bodyPr/>
        <a:lstStyle/>
        <a:p>
          <a:r>
            <a:rPr lang="en-IN" dirty="0"/>
            <a:t>Register supplier</a:t>
          </a:r>
        </a:p>
      </dgm:t>
    </dgm:pt>
    <dgm:pt modelId="{CA730486-C6ED-4070-987B-8F59D42E3F58}" type="parTrans" cxnId="{A7717F7C-1B07-45E3-8794-17B23775E353}">
      <dgm:prSet/>
      <dgm:spPr/>
      <dgm:t>
        <a:bodyPr/>
        <a:lstStyle/>
        <a:p>
          <a:endParaRPr lang="en-IN"/>
        </a:p>
      </dgm:t>
    </dgm:pt>
    <dgm:pt modelId="{146E5755-86FC-47E7-B44D-29E31C003E88}" type="sibTrans" cxnId="{A7717F7C-1B07-45E3-8794-17B23775E353}">
      <dgm:prSet/>
      <dgm:spPr/>
      <dgm:t>
        <a:bodyPr/>
        <a:lstStyle/>
        <a:p>
          <a:endParaRPr lang="en-IN"/>
        </a:p>
      </dgm:t>
    </dgm:pt>
    <dgm:pt modelId="{D7FF19B1-F6CF-4C66-B830-FDB955D7CD6E}">
      <dgm:prSet/>
      <dgm:spPr/>
      <dgm:t>
        <a:bodyPr/>
        <a:lstStyle/>
        <a:p>
          <a:r>
            <a:rPr lang="en-IN"/>
            <a:t>Update supplier information</a:t>
          </a:r>
        </a:p>
      </dgm:t>
    </dgm:pt>
    <dgm:pt modelId="{D56A072F-2838-440F-9A64-EE72D2AB1F4E}" type="parTrans" cxnId="{CF9E3071-BE8F-47BF-A888-D7C04EB3E087}">
      <dgm:prSet/>
      <dgm:spPr/>
      <dgm:t>
        <a:bodyPr/>
        <a:lstStyle/>
        <a:p>
          <a:endParaRPr lang="en-IN"/>
        </a:p>
      </dgm:t>
    </dgm:pt>
    <dgm:pt modelId="{E54837F4-BB28-4AF4-9CF7-9E302C310294}" type="sibTrans" cxnId="{CF9E3071-BE8F-47BF-A888-D7C04EB3E087}">
      <dgm:prSet/>
      <dgm:spPr/>
      <dgm:t>
        <a:bodyPr/>
        <a:lstStyle/>
        <a:p>
          <a:endParaRPr lang="en-IN"/>
        </a:p>
      </dgm:t>
    </dgm:pt>
    <dgm:pt modelId="{065D1C90-EABE-4349-9894-83DCD595F60D}">
      <dgm:prSet/>
      <dgm:spPr/>
      <dgm:t>
        <a:bodyPr/>
        <a:lstStyle/>
        <a:p>
          <a:r>
            <a:rPr lang="en-IN"/>
            <a:t>Refill requests for products</a:t>
          </a:r>
        </a:p>
      </dgm:t>
    </dgm:pt>
    <dgm:pt modelId="{C6A204F4-26F0-45E7-899E-A72233CFE138}" type="parTrans" cxnId="{AED428F6-1041-426C-8312-6E09E5BDF628}">
      <dgm:prSet/>
      <dgm:spPr/>
      <dgm:t>
        <a:bodyPr/>
        <a:lstStyle/>
        <a:p>
          <a:endParaRPr lang="en-IN"/>
        </a:p>
      </dgm:t>
    </dgm:pt>
    <dgm:pt modelId="{242DA316-F14C-4566-B749-3FB17EE76AF8}" type="sibTrans" cxnId="{AED428F6-1041-426C-8312-6E09E5BDF628}">
      <dgm:prSet/>
      <dgm:spPr/>
      <dgm:t>
        <a:bodyPr/>
        <a:lstStyle/>
        <a:p>
          <a:endParaRPr lang="en-IN"/>
        </a:p>
      </dgm:t>
    </dgm:pt>
    <dgm:pt modelId="{6DC65A65-437F-4B7A-91B2-60134D80BEC1}" type="pres">
      <dgm:prSet presAssocID="{DAAD6C3A-0D17-4A76-A300-E4B13D41E8AD}" presName="diagram" presStyleCnt="0">
        <dgm:presLayoutVars>
          <dgm:chPref val="1"/>
          <dgm:dir/>
          <dgm:animOne val="branch"/>
          <dgm:animLvl val="lvl"/>
          <dgm:resizeHandles/>
        </dgm:presLayoutVars>
      </dgm:prSet>
      <dgm:spPr/>
    </dgm:pt>
    <dgm:pt modelId="{5A72D3B4-6C67-4B55-B769-7CAF65962245}" type="pres">
      <dgm:prSet presAssocID="{C05CAF13-1582-481B-8B87-AEF3AE6076BA}" presName="root" presStyleCnt="0"/>
      <dgm:spPr/>
    </dgm:pt>
    <dgm:pt modelId="{8A9FB08E-B56E-4A3B-AEE0-CC9750AD6104}" type="pres">
      <dgm:prSet presAssocID="{C05CAF13-1582-481B-8B87-AEF3AE6076BA}" presName="rootComposite" presStyleCnt="0"/>
      <dgm:spPr/>
    </dgm:pt>
    <dgm:pt modelId="{90049674-BF68-4A84-A5D5-F8726D0C23CD}" type="pres">
      <dgm:prSet presAssocID="{C05CAF13-1582-481B-8B87-AEF3AE6076BA}" presName="rootText" presStyleLbl="node1" presStyleIdx="0" presStyleCnt="1"/>
      <dgm:spPr/>
    </dgm:pt>
    <dgm:pt modelId="{7D6E38FF-DBC9-4FF8-8465-726844A2EB79}" type="pres">
      <dgm:prSet presAssocID="{C05CAF13-1582-481B-8B87-AEF3AE6076BA}" presName="rootConnector" presStyleLbl="node1" presStyleIdx="0" presStyleCnt="1"/>
      <dgm:spPr/>
    </dgm:pt>
    <dgm:pt modelId="{97A3FA3F-2F10-4743-A336-DA4DA64BF569}" type="pres">
      <dgm:prSet presAssocID="{C05CAF13-1582-481B-8B87-AEF3AE6076BA}" presName="childShape" presStyleCnt="0"/>
      <dgm:spPr/>
    </dgm:pt>
    <dgm:pt modelId="{F4B3D6F2-2A1F-484F-8D6F-AE4F54BD821C}" type="pres">
      <dgm:prSet presAssocID="{CA730486-C6ED-4070-987B-8F59D42E3F58}" presName="Name13" presStyleLbl="parChTrans1D2" presStyleIdx="0" presStyleCnt="3"/>
      <dgm:spPr/>
    </dgm:pt>
    <dgm:pt modelId="{48AAD299-E5F8-4E34-81FA-3B5C2D29671C}" type="pres">
      <dgm:prSet presAssocID="{25409E82-2B3B-4F3D-999D-A363BB79A129}" presName="childText" presStyleLbl="bgAcc1" presStyleIdx="0" presStyleCnt="3">
        <dgm:presLayoutVars>
          <dgm:bulletEnabled val="1"/>
        </dgm:presLayoutVars>
      </dgm:prSet>
      <dgm:spPr/>
    </dgm:pt>
    <dgm:pt modelId="{CC33CAF8-A4F7-4A32-8EB2-7F508BEAD163}" type="pres">
      <dgm:prSet presAssocID="{D56A072F-2838-440F-9A64-EE72D2AB1F4E}" presName="Name13" presStyleLbl="parChTrans1D2" presStyleIdx="1" presStyleCnt="3"/>
      <dgm:spPr/>
    </dgm:pt>
    <dgm:pt modelId="{25888C1A-891C-4ADD-94E3-A9CFBA443364}" type="pres">
      <dgm:prSet presAssocID="{D7FF19B1-F6CF-4C66-B830-FDB955D7CD6E}" presName="childText" presStyleLbl="bgAcc1" presStyleIdx="1" presStyleCnt="3">
        <dgm:presLayoutVars>
          <dgm:bulletEnabled val="1"/>
        </dgm:presLayoutVars>
      </dgm:prSet>
      <dgm:spPr/>
    </dgm:pt>
    <dgm:pt modelId="{CB9D5E8C-9424-4B1E-ADCC-2C1636C7E9D0}" type="pres">
      <dgm:prSet presAssocID="{C6A204F4-26F0-45E7-899E-A72233CFE138}" presName="Name13" presStyleLbl="parChTrans1D2" presStyleIdx="2" presStyleCnt="3"/>
      <dgm:spPr/>
    </dgm:pt>
    <dgm:pt modelId="{9165EBBC-A838-4BBC-A9B8-D053A47702E2}" type="pres">
      <dgm:prSet presAssocID="{065D1C90-EABE-4349-9894-83DCD595F60D}" presName="childText" presStyleLbl="bgAcc1" presStyleIdx="2" presStyleCnt="3">
        <dgm:presLayoutVars>
          <dgm:bulletEnabled val="1"/>
        </dgm:presLayoutVars>
      </dgm:prSet>
      <dgm:spPr/>
    </dgm:pt>
  </dgm:ptLst>
  <dgm:cxnLst>
    <dgm:cxn modelId="{B3152A3C-085F-4A06-918D-A1A84D9EA55F}" type="presOf" srcId="{D56A072F-2838-440F-9A64-EE72D2AB1F4E}" destId="{CC33CAF8-A4F7-4A32-8EB2-7F508BEAD163}" srcOrd="0" destOrd="0" presId="urn:microsoft.com/office/officeart/2005/8/layout/hierarchy3"/>
    <dgm:cxn modelId="{CF9E3071-BE8F-47BF-A888-D7C04EB3E087}" srcId="{C05CAF13-1582-481B-8B87-AEF3AE6076BA}" destId="{D7FF19B1-F6CF-4C66-B830-FDB955D7CD6E}" srcOrd="1" destOrd="0" parTransId="{D56A072F-2838-440F-9A64-EE72D2AB1F4E}" sibTransId="{E54837F4-BB28-4AF4-9CF7-9E302C310294}"/>
    <dgm:cxn modelId="{B2EDD574-2FC8-4D76-B934-292DA3DCD3A9}" type="presOf" srcId="{C05CAF13-1582-481B-8B87-AEF3AE6076BA}" destId="{7D6E38FF-DBC9-4FF8-8465-726844A2EB79}" srcOrd="1" destOrd="0" presId="urn:microsoft.com/office/officeart/2005/8/layout/hierarchy3"/>
    <dgm:cxn modelId="{92F89F76-1004-47C1-8466-1F3FF3AFCE07}" type="presOf" srcId="{DAAD6C3A-0D17-4A76-A300-E4B13D41E8AD}" destId="{6DC65A65-437F-4B7A-91B2-60134D80BEC1}" srcOrd="0" destOrd="0" presId="urn:microsoft.com/office/officeart/2005/8/layout/hierarchy3"/>
    <dgm:cxn modelId="{A7717F7C-1B07-45E3-8794-17B23775E353}" srcId="{C05CAF13-1582-481B-8B87-AEF3AE6076BA}" destId="{25409E82-2B3B-4F3D-999D-A363BB79A129}" srcOrd="0" destOrd="0" parTransId="{CA730486-C6ED-4070-987B-8F59D42E3F58}" sibTransId="{146E5755-86FC-47E7-B44D-29E31C003E88}"/>
    <dgm:cxn modelId="{722D0586-55D6-4469-A7AF-DBA8820FD048}" type="presOf" srcId="{D7FF19B1-F6CF-4C66-B830-FDB955D7CD6E}" destId="{25888C1A-891C-4ADD-94E3-A9CFBA443364}" srcOrd="0" destOrd="0" presId="urn:microsoft.com/office/officeart/2005/8/layout/hierarchy3"/>
    <dgm:cxn modelId="{41D4768F-A303-4D3C-A87A-C13C77C3D62A}" type="presOf" srcId="{C05CAF13-1582-481B-8B87-AEF3AE6076BA}" destId="{90049674-BF68-4A84-A5D5-F8726D0C23CD}" srcOrd="0" destOrd="0" presId="urn:microsoft.com/office/officeart/2005/8/layout/hierarchy3"/>
    <dgm:cxn modelId="{87F8F8A3-B293-4DAD-AA1A-035E70C9A48F}" type="presOf" srcId="{065D1C90-EABE-4349-9894-83DCD595F60D}" destId="{9165EBBC-A838-4BBC-A9B8-D053A47702E2}" srcOrd="0" destOrd="0" presId="urn:microsoft.com/office/officeart/2005/8/layout/hierarchy3"/>
    <dgm:cxn modelId="{FD0AD5A6-D4A2-44D6-AB65-058E2FA80C94}" type="presOf" srcId="{C6A204F4-26F0-45E7-899E-A72233CFE138}" destId="{CB9D5E8C-9424-4B1E-ADCC-2C1636C7E9D0}" srcOrd="0" destOrd="0" presId="urn:microsoft.com/office/officeart/2005/8/layout/hierarchy3"/>
    <dgm:cxn modelId="{F21FE5A6-17F7-4BF5-9A05-67FFCDF5EC28}" type="presOf" srcId="{CA730486-C6ED-4070-987B-8F59D42E3F58}" destId="{F4B3D6F2-2A1F-484F-8D6F-AE4F54BD821C}" srcOrd="0" destOrd="0" presId="urn:microsoft.com/office/officeart/2005/8/layout/hierarchy3"/>
    <dgm:cxn modelId="{9A1216C2-05CB-4EAE-999D-F19FD7BE84B7}" srcId="{DAAD6C3A-0D17-4A76-A300-E4B13D41E8AD}" destId="{C05CAF13-1582-481B-8B87-AEF3AE6076BA}" srcOrd="0" destOrd="0" parTransId="{1B42E8AA-D7D9-40C1-9314-F776178D1912}" sibTransId="{C51637DD-6006-4BBD-8F6F-7E404598C294}"/>
    <dgm:cxn modelId="{817018D5-4EB1-4BD0-B918-CEB8399EF001}" type="presOf" srcId="{25409E82-2B3B-4F3D-999D-A363BB79A129}" destId="{48AAD299-E5F8-4E34-81FA-3B5C2D29671C}" srcOrd="0" destOrd="0" presId="urn:microsoft.com/office/officeart/2005/8/layout/hierarchy3"/>
    <dgm:cxn modelId="{AED428F6-1041-426C-8312-6E09E5BDF628}" srcId="{C05CAF13-1582-481B-8B87-AEF3AE6076BA}" destId="{065D1C90-EABE-4349-9894-83DCD595F60D}" srcOrd="2" destOrd="0" parTransId="{C6A204F4-26F0-45E7-899E-A72233CFE138}" sibTransId="{242DA316-F14C-4566-B749-3FB17EE76AF8}"/>
    <dgm:cxn modelId="{717D1EBA-7E13-410E-9475-E2E30FBCB8C1}" type="presParOf" srcId="{6DC65A65-437F-4B7A-91B2-60134D80BEC1}" destId="{5A72D3B4-6C67-4B55-B769-7CAF65962245}" srcOrd="0" destOrd="0" presId="urn:microsoft.com/office/officeart/2005/8/layout/hierarchy3"/>
    <dgm:cxn modelId="{E7592C9B-5B81-4602-AFAB-07D756C8ED1A}" type="presParOf" srcId="{5A72D3B4-6C67-4B55-B769-7CAF65962245}" destId="{8A9FB08E-B56E-4A3B-AEE0-CC9750AD6104}" srcOrd="0" destOrd="0" presId="urn:microsoft.com/office/officeart/2005/8/layout/hierarchy3"/>
    <dgm:cxn modelId="{440B269B-25F3-40AF-820E-8F8E4DDAE6EF}" type="presParOf" srcId="{8A9FB08E-B56E-4A3B-AEE0-CC9750AD6104}" destId="{90049674-BF68-4A84-A5D5-F8726D0C23CD}" srcOrd="0" destOrd="0" presId="urn:microsoft.com/office/officeart/2005/8/layout/hierarchy3"/>
    <dgm:cxn modelId="{98004DC8-BD94-4971-B8CC-B4207BDE5B54}" type="presParOf" srcId="{8A9FB08E-B56E-4A3B-AEE0-CC9750AD6104}" destId="{7D6E38FF-DBC9-4FF8-8465-726844A2EB79}" srcOrd="1" destOrd="0" presId="urn:microsoft.com/office/officeart/2005/8/layout/hierarchy3"/>
    <dgm:cxn modelId="{CFF4E6D9-59DF-4008-92FC-D005ABABDE29}" type="presParOf" srcId="{5A72D3B4-6C67-4B55-B769-7CAF65962245}" destId="{97A3FA3F-2F10-4743-A336-DA4DA64BF569}" srcOrd="1" destOrd="0" presId="urn:microsoft.com/office/officeart/2005/8/layout/hierarchy3"/>
    <dgm:cxn modelId="{D02C01E3-AE11-4EA3-B5C1-6C228D956E07}" type="presParOf" srcId="{97A3FA3F-2F10-4743-A336-DA4DA64BF569}" destId="{F4B3D6F2-2A1F-484F-8D6F-AE4F54BD821C}" srcOrd="0" destOrd="0" presId="urn:microsoft.com/office/officeart/2005/8/layout/hierarchy3"/>
    <dgm:cxn modelId="{F262B38A-6216-4CC0-82C3-A79D1CBF2501}" type="presParOf" srcId="{97A3FA3F-2F10-4743-A336-DA4DA64BF569}" destId="{48AAD299-E5F8-4E34-81FA-3B5C2D29671C}" srcOrd="1" destOrd="0" presId="urn:microsoft.com/office/officeart/2005/8/layout/hierarchy3"/>
    <dgm:cxn modelId="{4E499A82-23E5-4F91-B9EF-77252F628864}" type="presParOf" srcId="{97A3FA3F-2F10-4743-A336-DA4DA64BF569}" destId="{CC33CAF8-A4F7-4A32-8EB2-7F508BEAD163}" srcOrd="2" destOrd="0" presId="urn:microsoft.com/office/officeart/2005/8/layout/hierarchy3"/>
    <dgm:cxn modelId="{7D24EA38-5106-4C1A-89BA-6A7165637497}" type="presParOf" srcId="{97A3FA3F-2F10-4743-A336-DA4DA64BF569}" destId="{25888C1A-891C-4ADD-94E3-A9CFBA443364}" srcOrd="3" destOrd="0" presId="urn:microsoft.com/office/officeart/2005/8/layout/hierarchy3"/>
    <dgm:cxn modelId="{9F2DFE2C-CFCB-478B-87A2-2E261A73B42C}" type="presParOf" srcId="{97A3FA3F-2F10-4743-A336-DA4DA64BF569}" destId="{CB9D5E8C-9424-4B1E-ADCC-2C1636C7E9D0}" srcOrd="4" destOrd="0" presId="urn:microsoft.com/office/officeart/2005/8/layout/hierarchy3"/>
    <dgm:cxn modelId="{70E12364-6F01-48C3-B7D3-AEB665790D3E}" type="presParOf" srcId="{97A3FA3F-2F10-4743-A336-DA4DA64BF569}" destId="{9165EBBC-A838-4BBC-A9B8-D053A47702E2}" srcOrd="5"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AAD6C3A-0D17-4A76-A300-E4B13D41E8AD}" type="doc">
      <dgm:prSet loTypeId="urn:microsoft.com/office/officeart/2005/8/layout/hierarchy3" loCatId="list" qsTypeId="urn:microsoft.com/office/officeart/2005/8/quickstyle/simple3" qsCatId="simple" csTypeId="urn:microsoft.com/office/officeart/2005/8/colors/accent1_4" csCatId="accent1" phldr="1"/>
      <dgm:spPr/>
      <dgm:t>
        <a:bodyPr/>
        <a:lstStyle/>
        <a:p>
          <a:endParaRPr lang="en-IN"/>
        </a:p>
      </dgm:t>
    </dgm:pt>
    <dgm:pt modelId="{C05CAF13-1582-481B-8B87-AEF3AE6076BA}">
      <dgm:prSet phldrT="[Text]"/>
      <dgm:spPr/>
      <dgm:t>
        <a:bodyPr/>
        <a:lstStyle/>
        <a:p>
          <a:r>
            <a:rPr lang="en-IN" dirty="0"/>
            <a:t>Logistic admin</a:t>
          </a:r>
        </a:p>
      </dgm:t>
    </dgm:pt>
    <dgm:pt modelId="{1B42E8AA-D7D9-40C1-9314-F776178D1912}" type="parTrans" cxnId="{9A1216C2-05CB-4EAE-999D-F19FD7BE84B7}">
      <dgm:prSet/>
      <dgm:spPr/>
      <dgm:t>
        <a:bodyPr/>
        <a:lstStyle/>
        <a:p>
          <a:endParaRPr lang="en-IN"/>
        </a:p>
      </dgm:t>
    </dgm:pt>
    <dgm:pt modelId="{C51637DD-6006-4BBD-8F6F-7E404598C294}" type="sibTrans" cxnId="{9A1216C2-05CB-4EAE-999D-F19FD7BE84B7}">
      <dgm:prSet/>
      <dgm:spPr/>
      <dgm:t>
        <a:bodyPr/>
        <a:lstStyle/>
        <a:p>
          <a:endParaRPr lang="en-IN"/>
        </a:p>
      </dgm:t>
    </dgm:pt>
    <dgm:pt modelId="{25409E82-2B3B-4F3D-999D-A363BB79A129}">
      <dgm:prSet phldrT="[Text]"/>
      <dgm:spPr/>
      <dgm:t>
        <a:bodyPr/>
        <a:lstStyle/>
        <a:p>
          <a:r>
            <a:rPr lang="en-US" dirty="0"/>
            <a:t>Toggle ship status up from Processing to Delivered stage</a:t>
          </a:r>
          <a:endParaRPr lang="en-IN" dirty="0"/>
        </a:p>
      </dgm:t>
    </dgm:pt>
    <dgm:pt modelId="{CA730486-C6ED-4070-987B-8F59D42E3F58}" type="parTrans" cxnId="{A7717F7C-1B07-45E3-8794-17B23775E353}">
      <dgm:prSet/>
      <dgm:spPr/>
      <dgm:t>
        <a:bodyPr/>
        <a:lstStyle/>
        <a:p>
          <a:endParaRPr lang="en-IN"/>
        </a:p>
      </dgm:t>
    </dgm:pt>
    <dgm:pt modelId="{146E5755-86FC-47E7-B44D-29E31C003E88}" type="sibTrans" cxnId="{A7717F7C-1B07-45E3-8794-17B23775E353}">
      <dgm:prSet/>
      <dgm:spPr/>
      <dgm:t>
        <a:bodyPr/>
        <a:lstStyle/>
        <a:p>
          <a:endParaRPr lang="en-IN"/>
        </a:p>
      </dgm:t>
    </dgm:pt>
    <dgm:pt modelId="{5A117B03-9A32-4DC6-9A9B-CFEAC5DF513D}">
      <dgm:prSet/>
      <dgm:spPr/>
      <dgm:t>
        <a:bodyPr/>
        <a:lstStyle/>
        <a:p>
          <a:r>
            <a:rPr lang="en-US"/>
            <a:t>Toogle ship status down from Delivered to Processing stage </a:t>
          </a:r>
        </a:p>
      </dgm:t>
    </dgm:pt>
    <dgm:pt modelId="{456FE5B5-881E-4BC5-BF53-EA09D470975B}" type="parTrans" cxnId="{BC69997A-87F3-45BE-B25E-8BF24E238681}">
      <dgm:prSet/>
      <dgm:spPr/>
      <dgm:t>
        <a:bodyPr/>
        <a:lstStyle/>
        <a:p>
          <a:endParaRPr lang="en-IN"/>
        </a:p>
      </dgm:t>
    </dgm:pt>
    <dgm:pt modelId="{C081C819-03FB-43DA-B7B2-37A326FB6DB8}" type="sibTrans" cxnId="{BC69997A-87F3-45BE-B25E-8BF24E238681}">
      <dgm:prSet/>
      <dgm:spPr/>
      <dgm:t>
        <a:bodyPr/>
        <a:lstStyle/>
        <a:p>
          <a:endParaRPr lang="en-IN"/>
        </a:p>
      </dgm:t>
    </dgm:pt>
    <dgm:pt modelId="{6DC65A65-437F-4B7A-91B2-60134D80BEC1}" type="pres">
      <dgm:prSet presAssocID="{DAAD6C3A-0D17-4A76-A300-E4B13D41E8AD}" presName="diagram" presStyleCnt="0">
        <dgm:presLayoutVars>
          <dgm:chPref val="1"/>
          <dgm:dir/>
          <dgm:animOne val="branch"/>
          <dgm:animLvl val="lvl"/>
          <dgm:resizeHandles/>
        </dgm:presLayoutVars>
      </dgm:prSet>
      <dgm:spPr/>
    </dgm:pt>
    <dgm:pt modelId="{5A72D3B4-6C67-4B55-B769-7CAF65962245}" type="pres">
      <dgm:prSet presAssocID="{C05CAF13-1582-481B-8B87-AEF3AE6076BA}" presName="root" presStyleCnt="0"/>
      <dgm:spPr/>
    </dgm:pt>
    <dgm:pt modelId="{8A9FB08E-B56E-4A3B-AEE0-CC9750AD6104}" type="pres">
      <dgm:prSet presAssocID="{C05CAF13-1582-481B-8B87-AEF3AE6076BA}" presName="rootComposite" presStyleCnt="0"/>
      <dgm:spPr/>
    </dgm:pt>
    <dgm:pt modelId="{90049674-BF68-4A84-A5D5-F8726D0C23CD}" type="pres">
      <dgm:prSet presAssocID="{C05CAF13-1582-481B-8B87-AEF3AE6076BA}" presName="rootText" presStyleLbl="node1" presStyleIdx="0" presStyleCnt="1" custScaleX="84280" custScaleY="71967"/>
      <dgm:spPr/>
    </dgm:pt>
    <dgm:pt modelId="{7D6E38FF-DBC9-4FF8-8465-726844A2EB79}" type="pres">
      <dgm:prSet presAssocID="{C05CAF13-1582-481B-8B87-AEF3AE6076BA}" presName="rootConnector" presStyleLbl="node1" presStyleIdx="0" presStyleCnt="1"/>
      <dgm:spPr/>
    </dgm:pt>
    <dgm:pt modelId="{97A3FA3F-2F10-4743-A336-DA4DA64BF569}" type="pres">
      <dgm:prSet presAssocID="{C05CAF13-1582-481B-8B87-AEF3AE6076BA}" presName="childShape" presStyleCnt="0"/>
      <dgm:spPr/>
    </dgm:pt>
    <dgm:pt modelId="{F4B3D6F2-2A1F-484F-8D6F-AE4F54BD821C}" type="pres">
      <dgm:prSet presAssocID="{CA730486-C6ED-4070-987B-8F59D42E3F58}" presName="Name13" presStyleLbl="parChTrans1D2" presStyleIdx="0" presStyleCnt="2"/>
      <dgm:spPr/>
    </dgm:pt>
    <dgm:pt modelId="{48AAD299-E5F8-4E34-81FA-3B5C2D29671C}" type="pres">
      <dgm:prSet presAssocID="{25409E82-2B3B-4F3D-999D-A363BB79A129}" presName="childText" presStyleLbl="bgAcc1" presStyleIdx="0" presStyleCnt="2">
        <dgm:presLayoutVars>
          <dgm:bulletEnabled val="1"/>
        </dgm:presLayoutVars>
      </dgm:prSet>
      <dgm:spPr/>
    </dgm:pt>
    <dgm:pt modelId="{FB97C321-C528-4BA1-9AD0-49516C7FBE9D}" type="pres">
      <dgm:prSet presAssocID="{456FE5B5-881E-4BC5-BF53-EA09D470975B}" presName="Name13" presStyleLbl="parChTrans1D2" presStyleIdx="1" presStyleCnt="2"/>
      <dgm:spPr/>
    </dgm:pt>
    <dgm:pt modelId="{D51CC3EC-6A99-4485-8A53-D755C0536550}" type="pres">
      <dgm:prSet presAssocID="{5A117B03-9A32-4DC6-9A9B-CFEAC5DF513D}" presName="childText" presStyleLbl="bgAcc1" presStyleIdx="1" presStyleCnt="2">
        <dgm:presLayoutVars>
          <dgm:bulletEnabled val="1"/>
        </dgm:presLayoutVars>
      </dgm:prSet>
      <dgm:spPr/>
    </dgm:pt>
  </dgm:ptLst>
  <dgm:cxnLst>
    <dgm:cxn modelId="{B2EDD574-2FC8-4D76-B934-292DA3DCD3A9}" type="presOf" srcId="{C05CAF13-1582-481B-8B87-AEF3AE6076BA}" destId="{7D6E38FF-DBC9-4FF8-8465-726844A2EB79}" srcOrd="1" destOrd="0" presId="urn:microsoft.com/office/officeart/2005/8/layout/hierarchy3"/>
    <dgm:cxn modelId="{92F89F76-1004-47C1-8466-1F3FF3AFCE07}" type="presOf" srcId="{DAAD6C3A-0D17-4A76-A300-E4B13D41E8AD}" destId="{6DC65A65-437F-4B7A-91B2-60134D80BEC1}" srcOrd="0" destOrd="0" presId="urn:microsoft.com/office/officeart/2005/8/layout/hierarchy3"/>
    <dgm:cxn modelId="{11D3DD59-B764-4DFB-90AE-4A1D426EF773}" type="presOf" srcId="{5A117B03-9A32-4DC6-9A9B-CFEAC5DF513D}" destId="{D51CC3EC-6A99-4485-8A53-D755C0536550}" srcOrd="0" destOrd="0" presId="urn:microsoft.com/office/officeart/2005/8/layout/hierarchy3"/>
    <dgm:cxn modelId="{BC69997A-87F3-45BE-B25E-8BF24E238681}" srcId="{C05CAF13-1582-481B-8B87-AEF3AE6076BA}" destId="{5A117B03-9A32-4DC6-9A9B-CFEAC5DF513D}" srcOrd="1" destOrd="0" parTransId="{456FE5B5-881E-4BC5-BF53-EA09D470975B}" sibTransId="{C081C819-03FB-43DA-B7B2-37A326FB6DB8}"/>
    <dgm:cxn modelId="{A7717F7C-1B07-45E3-8794-17B23775E353}" srcId="{C05CAF13-1582-481B-8B87-AEF3AE6076BA}" destId="{25409E82-2B3B-4F3D-999D-A363BB79A129}" srcOrd="0" destOrd="0" parTransId="{CA730486-C6ED-4070-987B-8F59D42E3F58}" sibTransId="{146E5755-86FC-47E7-B44D-29E31C003E88}"/>
    <dgm:cxn modelId="{41D4768F-A303-4D3C-A87A-C13C77C3D62A}" type="presOf" srcId="{C05CAF13-1582-481B-8B87-AEF3AE6076BA}" destId="{90049674-BF68-4A84-A5D5-F8726D0C23CD}" srcOrd="0" destOrd="0" presId="urn:microsoft.com/office/officeart/2005/8/layout/hierarchy3"/>
    <dgm:cxn modelId="{F21FE5A6-17F7-4BF5-9A05-67FFCDF5EC28}" type="presOf" srcId="{CA730486-C6ED-4070-987B-8F59D42E3F58}" destId="{F4B3D6F2-2A1F-484F-8D6F-AE4F54BD821C}" srcOrd="0" destOrd="0" presId="urn:microsoft.com/office/officeart/2005/8/layout/hierarchy3"/>
    <dgm:cxn modelId="{94B8A9A9-4EA6-48B1-82A0-8F7DF486379F}" type="presOf" srcId="{456FE5B5-881E-4BC5-BF53-EA09D470975B}" destId="{FB97C321-C528-4BA1-9AD0-49516C7FBE9D}" srcOrd="0" destOrd="0" presId="urn:microsoft.com/office/officeart/2005/8/layout/hierarchy3"/>
    <dgm:cxn modelId="{9A1216C2-05CB-4EAE-999D-F19FD7BE84B7}" srcId="{DAAD6C3A-0D17-4A76-A300-E4B13D41E8AD}" destId="{C05CAF13-1582-481B-8B87-AEF3AE6076BA}" srcOrd="0" destOrd="0" parTransId="{1B42E8AA-D7D9-40C1-9314-F776178D1912}" sibTransId="{C51637DD-6006-4BBD-8F6F-7E404598C294}"/>
    <dgm:cxn modelId="{817018D5-4EB1-4BD0-B918-CEB8399EF001}" type="presOf" srcId="{25409E82-2B3B-4F3D-999D-A363BB79A129}" destId="{48AAD299-E5F8-4E34-81FA-3B5C2D29671C}" srcOrd="0" destOrd="0" presId="urn:microsoft.com/office/officeart/2005/8/layout/hierarchy3"/>
    <dgm:cxn modelId="{717D1EBA-7E13-410E-9475-E2E30FBCB8C1}" type="presParOf" srcId="{6DC65A65-437F-4B7A-91B2-60134D80BEC1}" destId="{5A72D3B4-6C67-4B55-B769-7CAF65962245}" srcOrd="0" destOrd="0" presId="urn:microsoft.com/office/officeart/2005/8/layout/hierarchy3"/>
    <dgm:cxn modelId="{E7592C9B-5B81-4602-AFAB-07D756C8ED1A}" type="presParOf" srcId="{5A72D3B4-6C67-4B55-B769-7CAF65962245}" destId="{8A9FB08E-B56E-4A3B-AEE0-CC9750AD6104}" srcOrd="0" destOrd="0" presId="urn:microsoft.com/office/officeart/2005/8/layout/hierarchy3"/>
    <dgm:cxn modelId="{440B269B-25F3-40AF-820E-8F8E4DDAE6EF}" type="presParOf" srcId="{8A9FB08E-B56E-4A3B-AEE0-CC9750AD6104}" destId="{90049674-BF68-4A84-A5D5-F8726D0C23CD}" srcOrd="0" destOrd="0" presId="urn:microsoft.com/office/officeart/2005/8/layout/hierarchy3"/>
    <dgm:cxn modelId="{98004DC8-BD94-4971-B8CC-B4207BDE5B54}" type="presParOf" srcId="{8A9FB08E-B56E-4A3B-AEE0-CC9750AD6104}" destId="{7D6E38FF-DBC9-4FF8-8465-726844A2EB79}" srcOrd="1" destOrd="0" presId="urn:microsoft.com/office/officeart/2005/8/layout/hierarchy3"/>
    <dgm:cxn modelId="{CFF4E6D9-59DF-4008-92FC-D005ABABDE29}" type="presParOf" srcId="{5A72D3B4-6C67-4B55-B769-7CAF65962245}" destId="{97A3FA3F-2F10-4743-A336-DA4DA64BF569}" srcOrd="1" destOrd="0" presId="urn:microsoft.com/office/officeart/2005/8/layout/hierarchy3"/>
    <dgm:cxn modelId="{D02C01E3-AE11-4EA3-B5C1-6C228D956E07}" type="presParOf" srcId="{97A3FA3F-2F10-4743-A336-DA4DA64BF569}" destId="{F4B3D6F2-2A1F-484F-8D6F-AE4F54BD821C}" srcOrd="0" destOrd="0" presId="urn:microsoft.com/office/officeart/2005/8/layout/hierarchy3"/>
    <dgm:cxn modelId="{F262B38A-6216-4CC0-82C3-A79D1CBF2501}" type="presParOf" srcId="{97A3FA3F-2F10-4743-A336-DA4DA64BF569}" destId="{48AAD299-E5F8-4E34-81FA-3B5C2D29671C}" srcOrd="1" destOrd="0" presId="urn:microsoft.com/office/officeart/2005/8/layout/hierarchy3"/>
    <dgm:cxn modelId="{AE9F229E-2279-4596-915A-57A716611B2B}" type="presParOf" srcId="{97A3FA3F-2F10-4743-A336-DA4DA64BF569}" destId="{FB97C321-C528-4BA1-9AD0-49516C7FBE9D}" srcOrd="2" destOrd="0" presId="urn:microsoft.com/office/officeart/2005/8/layout/hierarchy3"/>
    <dgm:cxn modelId="{60ECBDA1-9D19-4ADB-BCE2-D7489DB0D0AA}" type="presParOf" srcId="{97A3FA3F-2F10-4743-A336-DA4DA64BF569}" destId="{D51CC3EC-6A99-4485-8A53-D755C0536550}" srcOrd="3"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EA2A89E-B847-4029-90ED-BFE4A0D7AD43}" type="doc">
      <dgm:prSet loTypeId="urn:microsoft.com/office/officeart/2005/8/layout/pList1" loCatId="list" qsTypeId="urn:microsoft.com/office/officeart/2005/8/quickstyle/3d1" qsCatId="3D" csTypeId="urn:microsoft.com/office/officeart/2005/8/colors/accent1_2" csCatId="accent1" phldr="1"/>
      <dgm:spPr/>
      <dgm:t>
        <a:bodyPr/>
        <a:lstStyle/>
        <a:p>
          <a:endParaRPr lang="en-IN"/>
        </a:p>
      </dgm:t>
    </dgm:pt>
    <dgm:pt modelId="{C6A35AD4-D539-47F9-A173-6BF71EB07FDB}">
      <dgm:prSet phldrT="[Text]"/>
      <dgm:spPr/>
      <dgm:t>
        <a:bodyPr/>
        <a:lstStyle/>
        <a:p>
          <a:r>
            <a:rPr lang="en-IN" dirty="0">
              <a:solidFill>
                <a:schemeClr val="bg1"/>
              </a:solidFill>
              <a:latin typeface="Montserrat Classic Bold" panose="020B0604020202020204" charset="0"/>
            </a:rPr>
            <a:t>IMS ADMIN</a:t>
          </a:r>
        </a:p>
      </dgm:t>
    </dgm:pt>
    <dgm:pt modelId="{15C73C00-B25B-48D4-A770-583DA2A39BD6}" type="parTrans" cxnId="{8831B127-8FEE-44EA-839B-138B98FFA3DD}">
      <dgm:prSet/>
      <dgm:spPr/>
      <dgm:t>
        <a:bodyPr/>
        <a:lstStyle/>
        <a:p>
          <a:endParaRPr lang="en-IN"/>
        </a:p>
      </dgm:t>
    </dgm:pt>
    <dgm:pt modelId="{A6CB0D30-6CD8-4750-B554-E0361EF59FB4}" type="sibTrans" cxnId="{8831B127-8FEE-44EA-839B-138B98FFA3DD}">
      <dgm:prSet/>
      <dgm:spPr/>
      <dgm:t>
        <a:bodyPr/>
        <a:lstStyle/>
        <a:p>
          <a:endParaRPr lang="en-IN"/>
        </a:p>
      </dgm:t>
    </dgm:pt>
    <dgm:pt modelId="{900ABAE5-86E6-4BE5-AC67-7353F75A4917}">
      <dgm:prSet phldrT="[Text]"/>
      <dgm:spPr/>
      <dgm:t>
        <a:bodyPr/>
        <a:lstStyle/>
        <a:p>
          <a:r>
            <a:rPr lang="en-IN" dirty="0">
              <a:solidFill>
                <a:schemeClr val="bg1"/>
              </a:solidFill>
              <a:latin typeface="Montserrat Classic Bold" panose="020B0604020202020204" charset="0"/>
            </a:rPr>
            <a:t>CUSTOMER</a:t>
          </a:r>
        </a:p>
      </dgm:t>
    </dgm:pt>
    <dgm:pt modelId="{6927036C-ED4F-48D4-A6E4-BA381E37BDF9}" type="parTrans" cxnId="{F872344D-6121-4025-9DDD-8EF5BDBC0A3B}">
      <dgm:prSet/>
      <dgm:spPr/>
      <dgm:t>
        <a:bodyPr/>
        <a:lstStyle/>
        <a:p>
          <a:endParaRPr lang="en-IN"/>
        </a:p>
      </dgm:t>
    </dgm:pt>
    <dgm:pt modelId="{A39430D7-2E80-4134-95DE-74800FD15138}" type="sibTrans" cxnId="{F872344D-6121-4025-9DDD-8EF5BDBC0A3B}">
      <dgm:prSet/>
      <dgm:spPr/>
      <dgm:t>
        <a:bodyPr/>
        <a:lstStyle/>
        <a:p>
          <a:endParaRPr lang="en-IN"/>
        </a:p>
      </dgm:t>
    </dgm:pt>
    <dgm:pt modelId="{C28202BA-ECF4-4C4E-B71D-45C5DAA5CDAD}">
      <dgm:prSet phldrT="[Text]"/>
      <dgm:spPr/>
      <dgm:t>
        <a:bodyPr/>
        <a:lstStyle/>
        <a:p>
          <a:r>
            <a:rPr lang="en-IN" dirty="0">
              <a:solidFill>
                <a:schemeClr val="bg1"/>
              </a:solidFill>
              <a:latin typeface="Montserrat Classic Bold" panose="020B0604020202020204" charset="0"/>
            </a:rPr>
            <a:t>IMSDB ADMIN</a:t>
          </a:r>
        </a:p>
      </dgm:t>
    </dgm:pt>
    <dgm:pt modelId="{12761C37-C7F9-4B6E-83FD-C1105FA8A2DE}" type="sibTrans" cxnId="{54A722B3-4DB7-4180-903A-164F59429AA9}">
      <dgm:prSet/>
      <dgm:spPr/>
      <dgm:t>
        <a:bodyPr/>
        <a:lstStyle/>
        <a:p>
          <a:endParaRPr lang="en-IN"/>
        </a:p>
      </dgm:t>
    </dgm:pt>
    <dgm:pt modelId="{ACA667BE-AE52-4E83-BB55-602AFFF1831A}" type="parTrans" cxnId="{54A722B3-4DB7-4180-903A-164F59429AA9}">
      <dgm:prSet/>
      <dgm:spPr/>
      <dgm:t>
        <a:bodyPr/>
        <a:lstStyle/>
        <a:p>
          <a:endParaRPr lang="en-IN"/>
        </a:p>
      </dgm:t>
    </dgm:pt>
    <dgm:pt modelId="{026B7847-5B80-4534-82D7-3FEF0C270B5E}">
      <dgm:prSet phldrT="[Text]"/>
      <dgm:spPr/>
      <dgm:t>
        <a:bodyPr/>
        <a:lstStyle/>
        <a:p>
          <a:r>
            <a:rPr lang="en-IN" dirty="0">
              <a:solidFill>
                <a:schemeClr val="bg1"/>
              </a:solidFill>
              <a:latin typeface="Montserrat Classic Bold" panose="020B0604020202020204" charset="0"/>
            </a:rPr>
            <a:t>SUPPLIER</a:t>
          </a:r>
        </a:p>
      </dgm:t>
    </dgm:pt>
    <dgm:pt modelId="{279CB5D2-4F87-4FF9-8448-9F72F8B3916C}" type="sibTrans" cxnId="{664B8E4C-F0A1-4E7F-B5A4-79E10FB7784C}">
      <dgm:prSet/>
      <dgm:spPr/>
      <dgm:t>
        <a:bodyPr/>
        <a:lstStyle/>
        <a:p>
          <a:endParaRPr lang="en-IN"/>
        </a:p>
      </dgm:t>
    </dgm:pt>
    <dgm:pt modelId="{84751831-5D21-41B6-ADA9-97FE11798346}" type="parTrans" cxnId="{664B8E4C-F0A1-4E7F-B5A4-79E10FB7784C}">
      <dgm:prSet/>
      <dgm:spPr/>
      <dgm:t>
        <a:bodyPr/>
        <a:lstStyle/>
        <a:p>
          <a:endParaRPr lang="en-IN"/>
        </a:p>
      </dgm:t>
    </dgm:pt>
    <dgm:pt modelId="{62683F4E-55F9-420A-B68D-726C688C961D}">
      <dgm:prSet phldrT="[Text]"/>
      <dgm:spPr/>
      <dgm:t>
        <a:bodyPr/>
        <a:lstStyle/>
        <a:p>
          <a:r>
            <a:rPr lang="en-IN" dirty="0">
              <a:solidFill>
                <a:schemeClr val="bg1"/>
              </a:solidFill>
              <a:latin typeface="Montserrat Classic Bold" panose="020B0604020202020204" charset="0"/>
            </a:rPr>
            <a:t>IMS MANAGER</a:t>
          </a:r>
        </a:p>
      </dgm:t>
    </dgm:pt>
    <dgm:pt modelId="{CA1AD131-778B-4C12-B00E-83FC7E83165B}" type="sibTrans" cxnId="{8E890A70-9FFD-4BE6-9C49-5A3D17CC4677}">
      <dgm:prSet/>
      <dgm:spPr/>
      <dgm:t>
        <a:bodyPr/>
        <a:lstStyle/>
        <a:p>
          <a:endParaRPr lang="en-IN"/>
        </a:p>
      </dgm:t>
    </dgm:pt>
    <dgm:pt modelId="{C31C1496-8386-461B-991B-4B4E12EA5611}" type="parTrans" cxnId="{8E890A70-9FFD-4BE6-9C49-5A3D17CC4677}">
      <dgm:prSet/>
      <dgm:spPr/>
      <dgm:t>
        <a:bodyPr/>
        <a:lstStyle/>
        <a:p>
          <a:endParaRPr lang="en-IN"/>
        </a:p>
      </dgm:t>
    </dgm:pt>
    <dgm:pt modelId="{37D76956-46A9-4587-9488-92A536552FE9}">
      <dgm:prSet phldrT="[Text]"/>
      <dgm:spPr/>
      <dgm:t>
        <a:bodyPr/>
        <a:lstStyle/>
        <a:p>
          <a:r>
            <a:rPr lang="en-IN" dirty="0">
              <a:solidFill>
                <a:schemeClr val="bg1"/>
              </a:solidFill>
              <a:latin typeface="Montserrat Classic Bold" panose="020B0604020202020204" charset="0"/>
            </a:rPr>
            <a:t>LOGISTIC ADMIN</a:t>
          </a:r>
        </a:p>
      </dgm:t>
    </dgm:pt>
    <dgm:pt modelId="{DD4D26F9-4759-4A54-8719-9F38A5243D0C}" type="parTrans" cxnId="{23109B71-B8EE-4185-B4E5-9AA344671F99}">
      <dgm:prSet/>
      <dgm:spPr/>
      <dgm:t>
        <a:bodyPr/>
        <a:lstStyle/>
        <a:p>
          <a:endParaRPr lang="en-IN"/>
        </a:p>
      </dgm:t>
    </dgm:pt>
    <dgm:pt modelId="{BB54B3CD-661E-426B-9CCD-927C24AFD117}" type="sibTrans" cxnId="{23109B71-B8EE-4185-B4E5-9AA344671F99}">
      <dgm:prSet/>
      <dgm:spPr/>
      <dgm:t>
        <a:bodyPr/>
        <a:lstStyle/>
        <a:p>
          <a:endParaRPr lang="en-IN"/>
        </a:p>
      </dgm:t>
    </dgm:pt>
    <dgm:pt modelId="{10CB0874-CB17-40FF-96DA-CEB500CB95E7}" type="pres">
      <dgm:prSet presAssocID="{1EA2A89E-B847-4029-90ED-BFE4A0D7AD43}" presName="Name0" presStyleCnt="0">
        <dgm:presLayoutVars>
          <dgm:dir/>
          <dgm:resizeHandles val="exact"/>
        </dgm:presLayoutVars>
      </dgm:prSet>
      <dgm:spPr/>
    </dgm:pt>
    <dgm:pt modelId="{F6766DE7-A4F1-4351-B1D4-7D93FFF0F70D}" type="pres">
      <dgm:prSet presAssocID="{C28202BA-ECF4-4C4E-B71D-45C5DAA5CDAD}" presName="compNode" presStyleCnt="0"/>
      <dgm:spPr/>
    </dgm:pt>
    <dgm:pt modelId="{D8309489-774A-4F47-BA46-3EA2E6253B44}" type="pres">
      <dgm:prSet presAssocID="{C28202BA-ECF4-4C4E-B71D-45C5DAA5CDAD}" presName="pictRect" presStyleLbl="node1" presStyleIdx="0" presStyleCnt="6"/>
      <dgm:spPr>
        <a:solidFill>
          <a:srgbClr val="3DCAB1"/>
        </a:solidFill>
      </dgm:spPr>
    </dgm:pt>
    <dgm:pt modelId="{038947C8-31FA-49B3-87DF-8D73D3706B25}" type="pres">
      <dgm:prSet presAssocID="{C28202BA-ECF4-4C4E-B71D-45C5DAA5CDAD}" presName="textRect" presStyleLbl="revTx" presStyleIdx="0" presStyleCnt="6" custLinFactY="-41685" custLinFactNeighborX="-63" custLinFactNeighborY="-100000">
        <dgm:presLayoutVars>
          <dgm:bulletEnabled val="1"/>
        </dgm:presLayoutVars>
      </dgm:prSet>
      <dgm:spPr/>
    </dgm:pt>
    <dgm:pt modelId="{CE8EFBB3-6DFA-41D9-82FF-3C6B96BECC20}" type="pres">
      <dgm:prSet presAssocID="{12761C37-C7F9-4B6E-83FD-C1105FA8A2DE}" presName="sibTrans" presStyleLbl="sibTrans2D1" presStyleIdx="0" presStyleCnt="0"/>
      <dgm:spPr/>
    </dgm:pt>
    <dgm:pt modelId="{45CAF1AC-E740-4BCF-B70D-A80D2B15DC07}" type="pres">
      <dgm:prSet presAssocID="{C6A35AD4-D539-47F9-A173-6BF71EB07FDB}" presName="compNode" presStyleCnt="0"/>
      <dgm:spPr/>
    </dgm:pt>
    <dgm:pt modelId="{340E642C-6B5F-4A81-84A1-C7F44C694C85}" type="pres">
      <dgm:prSet presAssocID="{C6A35AD4-D539-47F9-A173-6BF71EB07FDB}" presName="pictRect" presStyleLbl="node1" presStyleIdx="1" presStyleCnt="6"/>
      <dgm:spPr>
        <a:solidFill>
          <a:srgbClr val="3DCAB1"/>
        </a:solidFill>
      </dgm:spPr>
    </dgm:pt>
    <dgm:pt modelId="{4181DF4F-9ECE-43BB-A1A8-D61F54F08A65}" type="pres">
      <dgm:prSet presAssocID="{C6A35AD4-D539-47F9-A173-6BF71EB07FDB}" presName="textRect" presStyleLbl="revTx" presStyleIdx="1" presStyleCnt="6" custLinFactY="-41685" custLinFactNeighborX="0" custLinFactNeighborY="-100000">
        <dgm:presLayoutVars>
          <dgm:bulletEnabled val="1"/>
        </dgm:presLayoutVars>
      </dgm:prSet>
      <dgm:spPr/>
    </dgm:pt>
    <dgm:pt modelId="{39DAC7C9-7E61-4CDA-85F7-7446FA3A6363}" type="pres">
      <dgm:prSet presAssocID="{A6CB0D30-6CD8-4750-B554-E0361EF59FB4}" presName="sibTrans" presStyleLbl="sibTrans2D1" presStyleIdx="0" presStyleCnt="0"/>
      <dgm:spPr/>
    </dgm:pt>
    <dgm:pt modelId="{4BA28316-D159-4AB3-BAD1-E1E28678C07B}" type="pres">
      <dgm:prSet presAssocID="{62683F4E-55F9-420A-B68D-726C688C961D}" presName="compNode" presStyleCnt="0"/>
      <dgm:spPr/>
    </dgm:pt>
    <dgm:pt modelId="{9D3104F5-C145-4519-B3A7-6DADC7895071}" type="pres">
      <dgm:prSet presAssocID="{62683F4E-55F9-420A-B68D-726C688C961D}" presName="pictRect" presStyleLbl="node1" presStyleIdx="2" presStyleCnt="6"/>
      <dgm:spPr>
        <a:solidFill>
          <a:srgbClr val="3DCAB1"/>
        </a:solidFill>
      </dgm:spPr>
    </dgm:pt>
    <dgm:pt modelId="{3C07488A-4000-4E1E-8069-D693B7306CE8}" type="pres">
      <dgm:prSet presAssocID="{62683F4E-55F9-420A-B68D-726C688C961D}" presName="textRect" presStyleLbl="revTx" presStyleIdx="2" presStyleCnt="6" custLinFactY="-44601" custLinFactNeighborX="-149" custLinFactNeighborY="-100000">
        <dgm:presLayoutVars>
          <dgm:bulletEnabled val="1"/>
        </dgm:presLayoutVars>
      </dgm:prSet>
      <dgm:spPr/>
    </dgm:pt>
    <dgm:pt modelId="{9331B1F6-1164-477F-A935-155E683B95E7}" type="pres">
      <dgm:prSet presAssocID="{CA1AD131-778B-4C12-B00E-83FC7E83165B}" presName="sibTrans" presStyleLbl="sibTrans2D1" presStyleIdx="0" presStyleCnt="0"/>
      <dgm:spPr/>
    </dgm:pt>
    <dgm:pt modelId="{9DA2B8A0-17EA-47C2-A29E-77F0551A7958}" type="pres">
      <dgm:prSet presAssocID="{37D76956-46A9-4587-9488-92A536552FE9}" presName="compNode" presStyleCnt="0"/>
      <dgm:spPr/>
    </dgm:pt>
    <dgm:pt modelId="{39F01AF1-04E9-4FEF-9838-7B2E6D76F7FD}" type="pres">
      <dgm:prSet presAssocID="{37D76956-46A9-4587-9488-92A536552FE9}" presName="pictRect" presStyleLbl="node1" presStyleIdx="3" presStyleCnt="6"/>
      <dgm:spPr>
        <a:solidFill>
          <a:srgbClr val="3DCAB1"/>
        </a:solidFill>
      </dgm:spPr>
    </dgm:pt>
    <dgm:pt modelId="{78F74836-095B-4D40-83F4-FB7978D58008}" type="pres">
      <dgm:prSet presAssocID="{37D76956-46A9-4587-9488-92A536552FE9}" presName="textRect" presStyleLbl="revTx" presStyleIdx="3" presStyleCnt="6" custLinFactY="-43552" custLinFactNeighborX="1238" custLinFactNeighborY="-100000">
        <dgm:presLayoutVars>
          <dgm:bulletEnabled val="1"/>
        </dgm:presLayoutVars>
      </dgm:prSet>
      <dgm:spPr/>
    </dgm:pt>
    <dgm:pt modelId="{7ACEAF25-EE01-4C40-83B0-C0B7309906AA}" type="pres">
      <dgm:prSet presAssocID="{BB54B3CD-661E-426B-9CCD-927C24AFD117}" presName="sibTrans" presStyleLbl="sibTrans2D1" presStyleIdx="0" presStyleCnt="0"/>
      <dgm:spPr/>
    </dgm:pt>
    <dgm:pt modelId="{1A52D95C-4456-4737-9A85-75DC3D0A1621}" type="pres">
      <dgm:prSet presAssocID="{026B7847-5B80-4534-82D7-3FEF0C270B5E}" presName="compNode" presStyleCnt="0"/>
      <dgm:spPr/>
    </dgm:pt>
    <dgm:pt modelId="{DE3795C4-3436-4A49-A040-A50C5DA15CAE}" type="pres">
      <dgm:prSet presAssocID="{026B7847-5B80-4534-82D7-3FEF0C270B5E}" presName="pictRect" presStyleLbl="node1" presStyleIdx="4" presStyleCnt="6"/>
      <dgm:spPr>
        <a:solidFill>
          <a:srgbClr val="3DCAB1"/>
        </a:solidFill>
      </dgm:spPr>
    </dgm:pt>
    <dgm:pt modelId="{75BD525D-4333-4910-8DD4-4232B9F74F72}" type="pres">
      <dgm:prSet presAssocID="{026B7847-5B80-4534-82D7-3FEF0C270B5E}" presName="textRect" presStyleLbl="revTx" presStyleIdx="4" presStyleCnt="6" custLinFactY="-46576" custLinFactNeighborX="-408" custLinFactNeighborY="-100000">
        <dgm:presLayoutVars>
          <dgm:bulletEnabled val="1"/>
        </dgm:presLayoutVars>
      </dgm:prSet>
      <dgm:spPr/>
    </dgm:pt>
    <dgm:pt modelId="{DBE0AC8D-812C-4792-92EE-D871649ED9C0}" type="pres">
      <dgm:prSet presAssocID="{279CB5D2-4F87-4FF9-8448-9F72F8B3916C}" presName="sibTrans" presStyleLbl="sibTrans2D1" presStyleIdx="0" presStyleCnt="0"/>
      <dgm:spPr/>
    </dgm:pt>
    <dgm:pt modelId="{5573190F-CD66-49FF-B99B-A990A2F24E53}" type="pres">
      <dgm:prSet presAssocID="{900ABAE5-86E6-4BE5-AC67-7353F75A4917}" presName="compNode" presStyleCnt="0"/>
      <dgm:spPr/>
    </dgm:pt>
    <dgm:pt modelId="{E5CAA54B-D265-487F-9503-354227BE71CC}" type="pres">
      <dgm:prSet presAssocID="{900ABAE5-86E6-4BE5-AC67-7353F75A4917}" presName="pictRect" presStyleLbl="node1" presStyleIdx="5" presStyleCnt="6"/>
      <dgm:spPr>
        <a:solidFill>
          <a:srgbClr val="3DCAB1"/>
        </a:solidFill>
      </dgm:spPr>
    </dgm:pt>
    <dgm:pt modelId="{AFA65630-2628-46CD-AD84-2C6DB7137466}" type="pres">
      <dgm:prSet presAssocID="{900ABAE5-86E6-4BE5-AC67-7353F75A4917}" presName="textRect" presStyleLbl="revTx" presStyleIdx="5" presStyleCnt="6" custLinFactY="-46576" custLinFactNeighborX="-2461" custLinFactNeighborY="-100000">
        <dgm:presLayoutVars>
          <dgm:bulletEnabled val="1"/>
        </dgm:presLayoutVars>
      </dgm:prSet>
      <dgm:spPr/>
    </dgm:pt>
  </dgm:ptLst>
  <dgm:cxnLst>
    <dgm:cxn modelId="{B1BDFC0B-7EF0-46B2-B0DA-A77529B5EDF2}" type="presOf" srcId="{1EA2A89E-B847-4029-90ED-BFE4A0D7AD43}" destId="{10CB0874-CB17-40FF-96DA-CEB500CB95E7}" srcOrd="0" destOrd="0" presId="urn:microsoft.com/office/officeart/2005/8/layout/pList1"/>
    <dgm:cxn modelId="{8831B127-8FEE-44EA-839B-138B98FFA3DD}" srcId="{1EA2A89E-B847-4029-90ED-BFE4A0D7AD43}" destId="{C6A35AD4-D539-47F9-A173-6BF71EB07FDB}" srcOrd="1" destOrd="0" parTransId="{15C73C00-B25B-48D4-A770-583DA2A39BD6}" sibTransId="{A6CB0D30-6CD8-4750-B554-E0361EF59FB4}"/>
    <dgm:cxn modelId="{664B8E4C-F0A1-4E7F-B5A4-79E10FB7784C}" srcId="{1EA2A89E-B847-4029-90ED-BFE4A0D7AD43}" destId="{026B7847-5B80-4534-82D7-3FEF0C270B5E}" srcOrd="4" destOrd="0" parTransId="{84751831-5D21-41B6-ADA9-97FE11798346}" sibTransId="{279CB5D2-4F87-4FF9-8448-9F72F8B3916C}"/>
    <dgm:cxn modelId="{F872344D-6121-4025-9DDD-8EF5BDBC0A3B}" srcId="{1EA2A89E-B847-4029-90ED-BFE4A0D7AD43}" destId="{900ABAE5-86E6-4BE5-AC67-7353F75A4917}" srcOrd="5" destOrd="0" parTransId="{6927036C-ED4F-48D4-A6E4-BA381E37BDF9}" sibTransId="{A39430D7-2E80-4134-95DE-74800FD15138}"/>
    <dgm:cxn modelId="{8E890A70-9FFD-4BE6-9C49-5A3D17CC4677}" srcId="{1EA2A89E-B847-4029-90ED-BFE4A0D7AD43}" destId="{62683F4E-55F9-420A-B68D-726C688C961D}" srcOrd="2" destOrd="0" parTransId="{C31C1496-8386-461B-991B-4B4E12EA5611}" sibTransId="{CA1AD131-778B-4C12-B00E-83FC7E83165B}"/>
    <dgm:cxn modelId="{23109B71-B8EE-4185-B4E5-9AA344671F99}" srcId="{1EA2A89E-B847-4029-90ED-BFE4A0D7AD43}" destId="{37D76956-46A9-4587-9488-92A536552FE9}" srcOrd="3" destOrd="0" parTransId="{DD4D26F9-4759-4A54-8719-9F38A5243D0C}" sibTransId="{BB54B3CD-661E-426B-9CCD-927C24AFD117}"/>
    <dgm:cxn modelId="{15DA2076-87A3-44E1-9782-CD1412C16C87}" type="presOf" srcId="{279CB5D2-4F87-4FF9-8448-9F72F8B3916C}" destId="{DBE0AC8D-812C-4792-92EE-D871649ED9C0}" srcOrd="0" destOrd="0" presId="urn:microsoft.com/office/officeart/2005/8/layout/pList1"/>
    <dgm:cxn modelId="{E9207498-D5BC-4129-863D-4AD5C3A4D406}" type="presOf" srcId="{C28202BA-ECF4-4C4E-B71D-45C5DAA5CDAD}" destId="{038947C8-31FA-49B3-87DF-8D73D3706B25}" srcOrd="0" destOrd="0" presId="urn:microsoft.com/office/officeart/2005/8/layout/pList1"/>
    <dgm:cxn modelId="{EEDC6A9B-DB77-4219-8AB8-808B1009DFEB}" type="presOf" srcId="{37D76956-46A9-4587-9488-92A536552FE9}" destId="{78F74836-095B-4D40-83F4-FB7978D58008}" srcOrd="0" destOrd="0" presId="urn:microsoft.com/office/officeart/2005/8/layout/pList1"/>
    <dgm:cxn modelId="{3CFF40A1-EC81-4692-9E1C-DAC0D08A8E8B}" type="presOf" srcId="{A6CB0D30-6CD8-4750-B554-E0361EF59FB4}" destId="{39DAC7C9-7E61-4CDA-85F7-7446FA3A6363}" srcOrd="0" destOrd="0" presId="urn:microsoft.com/office/officeart/2005/8/layout/pList1"/>
    <dgm:cxn modelId="{F81423A6-8509-4F04-AA4C-A44621840CA1}" type="presOf" srcId="{BB54B3CD-661E-426B-9CCD-927C24AFD117}" destId="{7ACEAF25-EE01-4C40-83B0-C0B7309906AA}" srcOrd="0" destOrd="0" presId="urn:microsoft.com/office/officeart/2005/8/layout/pList1"/>
    <dgm:cxn modelId="{807DE5AF-56D1-40F2-9851-B84C599A23EB}" type="presOf" srcId="{12761C37-C7F9-4B6E-83FD-C1105FA8A2DE}" destId="{CE8EFBB3-6DFA-41D9-82FF-3C6B96BECC20}" srcOrd="0" destOrd="0" presId="urn:microsoft.com/office/officeart/2005/8/layout/pList1"/>
    <dgm:cxn modelId="{54A722B3-4DB7-4180-903A-164F59429AA9}" srcId="{1EA2A89E-B847-4029-90ED-BFE4A0D7AD43}" destId="{C28202BA-ECF4-4C4E-B71D-45C5DAA5CDAD}" srcOrd="0" destOrd="0" parTransId="{ACA667BE-AE52-4E83-BB55-602AFFF1831A}" sibTransId="{12761C37-C7F9-4B6E-83FD-C1105FA8A2DE}"/>
    <dgm:cxn modelId="{E4B678B5-CE5F-416A-805C-6161DECD6128}" type="presOf" srcId="{62683F4E-55F9-420A-B68D-726C688C961D}" destId="{3C07488A-4000-4E1E-8069-D693B7306CE8}" srcOrd="0" destOrd="0" presId="urn:microsoft.com/office/officeart/2005/8/layout/pList1"/>
    <dgm:cxn modelId="{BD165AB9-7A86-442E-BE22-64C8152523CB}" type="presOf" srcId="{C6A35AD4-D539-47F9-A173-6BF71EB07FDB}" destId="{4181DF4F-9ECE-43BB-A1A8-D61F54F08A65}" srcOrd="0" destOrd="0" presId="urn:microsoft.com/office/officeart/2005/8/layout/pList1"/>
    <dgm:cxn modelId="{5BEFC4C6-E6DA-4B16-97AC-0FD309B59130}" type="presOf" srcId="{026B7847-5B80-4534-82D7-3FEF0C270B5E}" destId="{75BD525D-4333-4910-8DD4-4232B9F74F72}" srcOrd="0" destOrd="0" presId="urn:microsoft.com/office/officeart/2005/8/layout/pList1"/>
    <dgm:cxn modelId="{839D9BCC-F531-496A-B746-22DE02C73AB6}" type="presOf" srcId="{900ABAE5-86E6-4BE5-AC67-7353F75A4917}" destId="{AFA65630-2628-46CD-AD84-2C6DB7137466}" srcOrd="0" destOrd="0" presId="urn:microsoft.com/office/officeart/2005/8/layout/pList1"/>
    <dgm:cxn modelId="{D7D09BEA-AC1E-4D84-B338-38EADEDF88C3}" type="presOf" srcId="{CA1AD131-778B-4C12-B00E-83FC7E83165B}" destId="{9331B1F6-1164-477F-A935-155E683B95E7}" srcOrd="0" destOrd="0" presId="urn:microsoft.com/office/officeart/2005/8/layout/pList1"/>
    <dgm:cxn modelId="{27147B19-12FC-4FDB-85F6-D5B68404E8C1}" type="presParOf" srcId="{10CB0874-CB17-40FF-96DA-CEB500CB95E7}" destId="{F6766DE7-A4F1-4351-B1D4-7D93FFF0F70D}" srcOrd="0" destOrd="0" presId="urn:microsoft.com/office/officeart/2005/8/layout/pList1"/>
    <dgm:cxn modelId="{34EF3489-05BE-4B4F-B264-41C77C302C31}" type="presParOf" srcId="{F6766DE7-A4F1-4351-B1D4-7D93FFF0F70D}" destId="{D8309489-774A-4F47-BA46-3EA2E6253B44}" srcOrd="0" destOrd="0" presId="urn:microsoft.com/office/officeart/2005/8/layout/pList1"/>
    <dgm:cxn modelId="{A71A20EF-E75D-451E-9562-757696245FAD}" type="presParOf" srcId="{F6766DE7-A4F1-4351-B1D4-7D93FFF0F70D}" destId="{038947C8-31FA-49B3-87DF-8D73D3706B25}" srcOrd="1" destOrd="0" presId="urn:microsoft.com/office/officeart/2005/8/layout/pList1"/>
    <dgm:cxn modelId="{7314C911-3909-4B13-8CCA-454E46A08B09}" type="presParOf" srcId="{10CB0874-CB17-40FF-96DA-CEB500CB95E7}" destId="{CE8EFBB3-6DFA-41D9-82FF-3C6B96BECC20}" srcOrd="1" destOrd="0" presId="urn:microsoft.com/office/officeart/2005/8/layout/pList1"/>
    <dgm:cxn modelId="{3C5DD83D-1C7C-4077-AEB0-9F456DE55090}" type="presParOf" srcId="{10CB0874-CB17-40FF-96DA-CEB500CB95E7}" destId="{45CAF1AC-E740-4BCF-B70D-A80D2B15DC07}" srcOrd="2" destOrd="0" presId="urn:microsoft.com/office/officeart/2005/8/layout/pList1"/>
    <dgm:cxn modelId="{AAD972A0-B543-480A-9B86-DE4709D80149}" type="presParOf" srcId="{45CAF1AC-E740-4BCF-B70D-A80D2B15DC07}" destId="{340E642C-6B5F-4A81-84A1-C7F44C694C85}" srcOrd="0" destOrd="0" presId="urn:microsoft.com/office/officeart/2005/8/layout/pList1"/>
    <dgm:cxn modelId="{1849F509-8032-44A3-BBC7-7FCFF2121FB1}" type="presParOf" srcId="{45CAF1AC-E740-4BCF-B70D-A80D2B15DC07}" destId="{4181DF4F-9ECE-43BB-A1A8-D61F54F08A65}" srcOrd="1" destOrd="0" presId="urn:microsoft.com/office/officeart/2005/8/layout/pList1"/>
    <dgm:cxn modelId="{B7B0F2C2-3EEB-4B6B-89FD-DF460F4A8C5E}" type="presParOf" srcId="{10CB0874-CB17-40FF-96DA-CEB500CB95E7}" destId="{39DAC7C9-7E61-4CDA-85F7-7446FA3A6363}" srcOrd="3" destOrd="0" presId="urn:microsoft.com/office/officeart/2005/8/layout/pList1"/>
    <dgm:cxn modelId="{583B3BFD-212F-420E-8A49-121773D88687}" type="presParOf" srcId="{10CB0874-CB17-40FF-96DA-CEB500CB95E7}" destId="{4BA28316-D159-4AB3-BAD1-E1E28678C07B}" srcOrd="4" destOrd="0" presId="urn:microsoft.com/office/officeart/2005/8/layout/pList1"/>
    <dgm:cxn modelId="{EBFA3DB9-2C2D-4596-9166-B1FAA2313EDF}" type="presParOf" srcId="{4BA28316-D159-4AB3-BAD1-E1E28678C07B}" destId="{9D3104F5-C145-4519-B3A7-6DADC7895071}" srcOrd="0" destOrd="0" presId="urn:microsoft.com/office/officeart/2005/8/layout/pList1"/>
    <dgm:cxn modelId="{FE7EDE44-99FC-4FDB-93A0-AD020D388EBA}" type="presParOf" srcId="{4BA28316-D159-4AB3-BAD1-E1E28678C07B}" destId="{3C07488A-4000-4E1E-8069-D693B7306CE8}" srcOrd="1" destOrd="0" presId="urn:microsoft.com/office/officeart/2005/8/layout/pList1"/>
    <dgm:cxn modelId="{4608F7AD-3C48-4ED6-9938-B7F467414DC9}" type="presParOf" srcId="{10CB0874-CB17-40FF-96DA-CEB500CB95E7}" destId="{9331B1F6-1164-477F-A935-155E683B95E7}" srcOrd="5" destOrd="0" presId="urn:microsoft.com/office/officeart/2005/8/layout/pList1"/>
    <dgm:cxn modelId="{42893A07-A994-45FF-914C-924F198182E9}" type="presParOf" srcId="{10CB0874-CB17-40FF-96DA-CEB500CB95E7}" destId="{9DA2B8A0-17EA-47C2-A29E-77F0551A7958}" srcOrd="6" destOrd="0" presId="urn:microsoft.com/office/officeart/2005/8/layout/pList1"/>
    <dgm:cxn modelId="{A7CBEF73-5769-44CC-8ED1-47B784C54588}" type="presParOf" srcId="{9DA2B8A0-17EA-47C2-A29E-77F0551A7958}" destId="{39F01AF1-04E9-4FEF-9838-7B2E6D76F7FD}" srcOrd="0" destOrd="0" presId="urn:microsoft.com/office/officeart/2005/8/layout/pList1"/>
    <dgm:cxn modelId="{8E588F51-66A1-4D93-BEEB-8C7904F87118}" type="presParOf" srcId="{9DA2B8A0-17EA-47C2-A29E-77F0551A7958}" destId="{78F74836-095B-4D40-83F4-FB7978D58008}" srcOrd="1" destOrd="0" presId="urn:microsoft.com/office/officeart/2005/8/layout/pList1"/>
    <dgm:cxn modelId="{E88BF667-785A-49AB-8053-2EF848CB6238}" type="presParOf" srcId="{10CB0874-CB17-40FF-96DA-CEB500CB95E7}" destId="{7ACEAF25-EE01-4C40-83B0-C0B7309906AA}" srcOrd="7" destOrd="0" presId="urn:microsoft.com/office/officeart/2005/8/layout/pList1"/>
    <dgm:cxn modelId="{FFCB467A-471D-4AD1-8AD7-94494E823781}" type="presParOf" srcId="{10CB0874-CB17-40FF-96DA-CEB500CB95E7}" destId="{1A52D95C-4456-4737-9A85-75DC3D0A1621}" srcOrd="8" destOrd="0" presId="urn:microsoft.com/office/officeart/2005/8/layout/pList1"/>
    <dgm:cxn modelId="{0414BD65-AE64-4311-B215-0FC87AD590A7}" type="presParOf" srcId="{1A52D95C-4456-4737-9A85-75DC3D0A1621}" destId="{DE3795C4-3436-4A49-A040-A50C5DA15CAE}" srcOrd="0" destOrd="0" presId="urn:microsoft.com/office/officeart/2005/8/layout/pList1"/>
    <dgm:cxn modelId="{F3B622B7-0C21-4ECF-938D-C19E3E69DB8C}" type="presParOf" srcId="{1A52D95C-4456-4737-9A85-75DC3D0A1621}" destId="{75BD525D-4333-4910-8DD4-4232B9F74F72}" srcOrd="1" destOrd="0" presId="urn:microsoft.com/office/officeart/2005/8/layout/pList1"/>
    <dgm:cxn modelId="{D686A492-55A7-4169-8DF1-EC5C5469DB73}" type="presParOf" srcId="{10CB0874-CB17-40FF-96DA-CEB500CB95E7}" destId="{DBE0AC8D-812C-4792-92EE-D871649ED9C0}" srcOrd="9" destOrd="0" presId="urn:microsoft.com/office/officeart/2005/8/layout/pList1"/>
    <dgm:cxn modelId="{8E50EECA-7B6C-4C7B-9DA0-020DB9AEA137}" type="presParOf" srcId="{10CB0874-CB17-40FF-96DA-CEB500CB95E7}" destId="{5573190F-CD66-49FF-B99B-A990A2F24E53}" srcOrd="10" destOrd="0" presId="urn:microsoft.com/office/officeart/2005/8/layout/pList1"/>
    <dgm:cxn modelId="{46C2BD9F-54AE-430C-88CC-354207519E5B}" type="presParOf" srcId="{5573190F-CD66-49FF-B99B-A990A2F24E53}" destId="{E5CAA54B-D265-487F-9503-354227BE71CC}" srcOrd="0" destOrd="0" presId="urn:microsoft.com/office/officeart/2005/8/layout/pList1"/>
    <dgm:cxn modelId="{15B4D080-7209-482A-84E2-8343E047CA5D}" type="presParOf" srcId="{5573190F-CD66-49FF-B99B-A990A2F24E53}" destId="{AFA65630-2628-46CD-AD84-2C6DB7137466}"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55CDA0-4772-48EA-835F-E33D4D527BF2}">
      <dsp:nvSpPr>
        <dsp:cNvPr id="0" name=""/>
        <dsp:cNvSpPr/>
      </dsp:nvSpPr>
      <dsp:spPr>
        <a:xfrm>
          <a:off x="0" y="4331894"/>
          <a:ext cx="6502400" cy="0"/>
        </a:xfrm>
        <a:prstGeom prst="line">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8AE3AB-02B7-4950-AF58-88F7E02E7586}">
      <dsp:nvSpPr>
        <dsp:cNvPr id="0" name=""/>
        <dsp:cNvSpPr/>
      </dsp:nvSpPr>
      <dsp:spPr>
        <a:xfrm>
          <a:off x="0" y="3457798"/>
          <a:ext cx="6502400" cy="0"/>
        </a:xfrm>
        <a:prstGeom prst="line">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668039-1467-41D8-94F5-E57919170E39}">
      <dsp:nvSpPr>
        <dsp:cNvPr id="0" name=""/>
        <dsp:cNvSpPr/>
      </dsp:nvSpPr>
      <dsp:spPr>
        <a:xfrm>
          <a:off x="0" y="2583702"/>
          <a:ext cx="6502400" cy="0"/>
        </a:xfrm>
        <a:prstGeom prst="line">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46EF21-191B-491E-BEC8-66E104D6379B}">
      <dsp:nvSpPr>
        <dsp:cNvPr id="0" name=""/>
        <dsp:cNvSpPr/>
      </dsp:nvSpPr>
      <dsp:spPr>
        <a:xfrm>
          <a:off x="0" y="1709606"/>
          <a:ext cx="6502400" cy="0"/>
        </a:xfrm>
        <a:prstGeom prst="line">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D53E59-BDC7-4C32-866B-757A6B0E0116}">
      <dsp:nvSpPr>
        <dsp:cNvPr id="0" name=""/>
        <dsp:cNvSpPr/>
      </dsp:nvSpPr>
      <dsp:spPr>
        <a:xfrm>
          <a:off x="0" y="835510"/>
          <a:ext cx="6502400" cy="0"/>
        </a:xfrm>
        <a:prstGeom prst="line">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EE4E32-BCBF-47D1-B9FF-4BDA519B15E0}">
      <dsp:nvSpPr>
        <dsp:cNvPr id="0" name=""/>
        <dsp:cNvSpPr/>
      </dsp:nvSpPr>
      <dsp:spPr>
        <a:xfrm>
          <a:off x="1690623" y="3038"/>
          <a:ext cx="4811776" cy="832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0" lvl="0" indent="0" algn="l" defTabSz="622300">
            <a:lnSpc>
              <a:spcPct val="90000"/>
            </a:lnSpc>
            <a:spcBef>
              <a:spcPct val="0"/>
            </a:spcBef>
            <a:spcAft>
              <a:spcPct val="35000"/>
            </a:spcAft>
            <a:buNone/>
          </a:pPr>
          <a:r>
            <a:rPr lang="en-US" sz="1400" kern="1200">
              <a:solidFill>
                <a:srgbClr val="97BCC7"/>
              </a:solidFill>
              <a:latin typeface="Montserrat Classic" panose="020B0604020202020204" charset="0"/>
            </a:rPr>
            <a:t>Only one discount code can be applied for an order, which again is applied for one product </a:t>
          </a:r>
          <a:endParaRPr lang="en-IN" sz="1400" kern="1200" dirty="0">
            <a:solidFill>
              <a:srgbClr val="97BCC7"/>
            </a:solidFill>
            <a:latin typeface="Montserrat Classic" panose="020B0604020202020204" charset="0"/>
          </a:endParaRPr>
        </a:p>
      </dsp:txBody>
      <dsp:txXfrm>
        <a:off x="1690623" y="3038"/>
        <a:ext cx="4811776" cy="832472"/>
      </dsp:txXfrm>
    </dsp:sp>
    <dsp:sp modelId="{7E0FC1B0-A49E-4881-A136-CDEA57338A91}">
      <dsp:nvSpPr>
        <dsp:cNvPr id="0" name=""/>
        <dsp:cNvSpPr/>
      </dsp:nvSpPr>
      <dsp:spPr>
        <a:xfrm>
          <a:off x="0" y="3038"/>
          <a:ext cx="1690624" cy="832472"/>
        </a:xfrm>
        <a:prstGeom prst="round2SameRect">
          <a:avLst>
            <a:gd name="adj1" fmla="val 16670"/>
            <a:gd name="adj2" fmla="val 0"/>
          </a:avLst>
        </a:prstGeom>
        <a:solidFill>
          <a:srgbClr val="97BCC7"/>
        </a:solidFill>
        <a:ln w="9525" cap="flat" cmpd="sng" algn="ctr">
          <a:solidFill>
            <a:srgbClr val="97BCC7"/>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IN" sz="1700" kern="1200" dirty="0"/>
            <a:t>ProductDiscount</a:t>
          </a:r>
        </a:p>
      </dsp:txBody>
      <dsp:txXfrm>
        <a:off x="40645" y="43683"/>
        <a:ext cx="1609334" cy="791827"/>
      </dsp:txXfrm>
    </dsp:sp>
    <dsp:sp modelId="{574B0B62-EB69-4D58-B0B9-75A692C6A168}">
      <dsp:nvSpPr>
        <dsp:cNvPr id="0" name=""/>
        <dsp:cNvSpPr/>
      </dsp:nvSpPr>
      <dsp:spPr>
        <a:xfrm>
          <a:off x="1690623" y="877134"/>
          <a:ext cx="4811776" cy="832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0" lvl="0" indent="0" algn="l" defTabSz="622300">
            <a:lnSpc>
              <a:spcPct val="90000"/>
            </a:lnSpc>
            <a:spcBef>
              <a:spcPct val="0"/>
            </a:spcBef>
            <a:spcAft>
              <a:spcPct val="35000"/>
            </a:spcAft>
            <a:buNone/>
          </a:pPr>
          <a:r>
            <a:rPr lang="en-US" sz="1400" kern="1200">
              <a:solidFill>
                <a:srgbClr val="97BCC7"/>
              </a:solidFill>
              <a:latin typeface="Montserrat Classic" panose="020B0604020202020204" charset="0"/>
            </a:rPr>
            <a:t>A product must belong to only one category </a:t>
          </a:r>
          <a:endParaRPr lang="en-IN" sz="1400" kern="1200" dirty="0">
            <a:solidFill>
              <a:srgbClr val="97BCC7"/>
            </a:solidFill>
            <a:latin typeface="Montserrat Classic" panose="020B0604020202020204" charset="0"/>
          </a:endParaRPr>
        </a:p>
      </dsp:txBody>
      <dsp:txXfrm>
        <a:off x="1690623" y="877134"/>
        <a:ext cx="4811776" cy="832472"/>
      </dsp:txXfrm>
    </dsp:sp>
    <dsp:sp modelId="{667FEC59-BFF0-4257-A5B0-5FF46B4FB819}">
      <dsp:nvSpPr>
        <dsp:cNvPr id="0" name=""/>
        <dsp:cNvSpPr/>
      </dsp:nvSpPr>
      <dsp:spPr>
        <a:xfrm>
          <a:off x="0" y="877134"/>
          <a:ext cx="1690624" cy="832472"/>
        </a:xfrm>
        <a:prstGeom prst="round2SameRect">
          <a:avLst>
            <a:gd name="adj1" fmla="val 16670"/>
            <a:gd name="adj2" fmla="val 0"/>
          </a:avLst>
        </a:prstGeom>
        <a:solidFill>
          <a:srgbClr val="97BCC7"/>
        </a:solidFill>
        <a:ln w="9525" cap="flat" cmpd="sng" algn="ctr">
          <a:solidFill>
            <a:schemeClr val="accent1">
              <a:shade val="80000"/>
              <a:hueOff val="76561"/>
              <a:satOff val="-1098"/>
              <a:lumOff val="6404"/>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IN" sz="1700" kern="1200" dirty="0"/>
            <a:t>Category</a:t>
          </a:r>
        </a:p>
      </dsp:txBody>
      <dsp:txXfrm>
        <a:off x="40645" y="917779"/>
        <a:ext cx="1609334" cy="791827"/>
      </dsp:txXfrm>
    </dsp:sp>
    <dsp:sp modelId="{37E7367A-95C6-4042-8037-33504FDE73C7}">
      <dsp:nvSpPr>
        <dsp:cNvPr id="0" name=""/>
        <dsp:cNvSpPr/>
      </dsp:nvSpPr>
      <dsp:spPr>
        <a:xfrm>
          <a:off x="1690623" y="1751230"/>
          <a:ext cx="4811776" cy="832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0" lvl="0" indent="0" algn="l" defTabSz="622300">
            <a:lnSpc>
              <a:spcPct val="90000"/>
            </a:lnSpc>
            <a:spcBef>
              <a:spcPct val="0"/>
            </a:spcBef>
            <a:spcAft>
              <a:spcPct val="35000"/>
            </a:spcAft>
            <a:buNone/>
          </a:pPr>
          <a:r>
            <a:rPr lang="en-US" sz="1400" kern="1200">
              <a:solidFill>
                <a:srgbClr val="97BCC7"/>
              </a:solidFill>
              <a:latin typeface="Montserrat Classic" panose="020B0604020202020204" charset="0"/>
              <a:ea typeface="Microsoft YaHei" panose="020B0503020204020204" pitchFamily="34" charset="-122"/>
            </a:rPr>
            <a:t>A constant number of quantities is only ordered every time from the supplier. Calculated at the time when the product is created (ReorderQty = QtyInStock – MinQty) </a:t>
          </a:r>
          <a:endParaRPr lang="en-IN" sz="1400" kern="1200" dirty="0">
            <a:solidFill>
              <a:srgbClr val="97BCC7"/>
            </a:solidFill>
            <a:latin typeface="Montserrat Classic" panose="020B0604020202020204" charset="0"/>
            <a:ea typeface="Microsoft YaHei" panose="020B0503020204020204" pitchFamily="34" charset="-122"/>
          </a:endParaRPr>
        </a:p>
      </dsp:txBody>
      <dsp:txXfrm>
        <a:off x="1690623" y="1751230"/>
        <a:ext cx="4811776" cy="832472"/>
      </dsp:txXfrm>
    </dsp:sp>
    <dsp:sp modelId="{2BB12819-695B-4E65-8FA3-8F0C0A860899}">
      <dsp:nvSpPr>
        <dsp:cNvPr id="0" name=""/>
        <dsp:cNvSpPr/>
      </dsp:nvSpPr>
      <dsp:spPr>
        <a:xfrm>
          <a:off x="0" y="1751230"/>
          <a:ext cx="1690624" cy="832472"/>
        </a:xfrm>
        <a:prstGeom prst="round2SameRect">
          <a:avLst>
            <a:gd name="adj1" fmla="val 16670"/>
            <a:gd name="adj2" fmla="val 0"/>
          </a:avLst>
        </a:prstGeom>
        <a:solidFill>
          <a:srgbClr val="97BCC7"/>
        </a:solidFill>
        <a:ln w="9525" cap="flat" cmpd="sng" algn="ctr">
          <a:solidFill>
            <a:schemeClr val="accent1">
              <a:shade val="80000"/>
              <a:hueOff val="153123"/>
              <a:satOff val="-2196"/>
              <a:lumOff val="12807"/>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IN" sz="1700" kern="1200" dirty="0"/>
            <a:t>Product Reorder</a:t>
          </a:r>
        </a:p>
      </dsp:txBody>
      <dsp:txXfrm>
        <a:off x="40645" y="1791875"/>
        <a:ext cx="1609334" cy="791827"/>
      </dsp:txXfrm>
    </dsp:sp>
    <dsp:sp modelId="{42D10595-BABB-4BC1-8006-F4DCE6219BB3}">
      <dsp:nvSpPr>
        <dsp:cNvPr id="0" name=""/>
        <dsp:cNvSpPr/>
      </dsp:nvSpPr>
      <dsp:spPr>
        <a:xfrm>
          <a:off x="1690623" y="2625326"/>
          <a:ext cx="4811776" cy="832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0" lvl="0" indent="0" algn="l" defTabSz="622300">
            <a:lnSpc>
              <a:spcPct val="90000"/>
            </a:lnSpc>
            <a:spcBef>
              <a:spcPct val="0"/>
            </a:spcBef>
            <a:spcAft>
              <a:spcPct val="35000"/>
            </a:spcAft>
            <a:buNone/>
          </a:pPr>
          <a:r>
            <a:rPr lang="en-US" sz="1400" kern="1200">
              <a:solidFill>
                <a:srgbClr val="97BCC7"/>
              </a:solidFill>
              <a:latin typeface="Montserrat Classic" panose="020B0604020202020204" charset="0"/>
            </a:rPr>
            <a:t>The supplier never runs out of stock, which implies products ordered from the ImsAdmin will always reflect the Product table in an increase of quantity. </a:t>
          </a:r>
          <a:endParaRPr lang="en-IN" sz="1400" kern="1200" dirty="0">
            <a:solidFill>
              <a:srgbClr val="97BCC7"/>
            </a:solidFill>
            <a:latin typeface="Montserrat Classic" panose="020B0604020202020204" charset="0"/>
          </a:endParaRPr>
        </a:p>
      </dsp:txBody>
      <dsp:txXfrm>
        <a:off x="1690623" y="2625326"/>
        <a:ext cx="4811776" cy="832472"/>
      </dsp:txXfrm>
    </dsp:sp>
    <dsp:sp modelId="{245A5D99-56F5-44D1-B7C9-B9DA99148902}">
      <dsp:nvSpPr>
        <dsp:cNvPr id="0" name=""/>
        <dsp:cNvSpPr/>
      </dsp:nvSpPr>
      <dsp:spPr>
        <a:xfrm>
          <a:off x="0" y="2625326"/>
          <a:ext cx="1690624" cy="832472"/>
        </a:xfrm>
        <a:prstGeom prst="round2SameRect">
          <a:avLst>
            <a:gd name="adj1" fmla="val 16670"/>
            <a:gd name="adj2" fmla="val 0"/>
          </a:avLst>
        </a:prstGeom>
        <a:solidFill>
          <a:srgbClr val="97BCC7"/>
        </a:solidFill>
        <a:ln w="9525" cap="flat" cmpd="sng" algn="ctr">
          <a:solidFill>
            <a:schemeClr val="accent1">
              <a:shade val="80000"/>
              <a:hueOff val="229684"/>
              <a:satOff val="-3294"/>
              <a:lumOff val="19211"/>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IN" sz="1700" kern="1200" dirty="0"/>
            <a:t>Supplier</a:t>
          </a:r>
        </a:p>
      </dsp:txBody>
      <dsp:txXfrm>
        <a:off x="40645" y="2665971"/>
        <a:ext cx="1609334" cy="791827"/>
      </dsp:txXfrm>
    </dsp:sp>
    <dsp:sp modelId="{9E3A1BFA-7A76-46AA-AAC6-202DE99EC1E0}">
      <dsp:nvSpPr>
        <dsp:cNvPr id="0" name=""/>
        <dsp:cNvSpPr/>
      </dsp:nvSpPr>
      <dsp:spPr>
        <a:xfrm>
          <a:off x="1690623" y="3499422"/>
          <a:ext cx="4811776" cy="832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kern="1200" dirty="0">
              <a:solidFill>
                <a:srgbClr val="97BCC7"/>
              </a:solidFill>
              <a:latin typeface="Montserrat Classic" panose="020B0604020202020204" charset="0"/>
            </a:rPr>
            <a:t>An order placed cannot be cancelled, Instead the customer can edit the order as per his requirement </a:t>
          </a:r>
          <a:endParaRPr lang="en-IN" sz="1600" kern="1200" dirty="0">
            <a:solidFill>
              <a:srgbClr val="97BCC7"/>
            </a:solidFill>
            <a:latin typeface="Montserrat Classic" panose="020B0604020202020204" charset="0"/>
          </a:endParaRPr>
        </a:p>
      </dsp:txBody>
      <dsp:txXfrm>
        <a:off x="1690623" y="3499422"/>
        <a:ext cx="4811776" cy="832472"/>
      </dsp:txXfrm>
    </dsp:sp>
    <dsp:sp modelId="{F0F7968C-3702-4F3E-AFFC-F7EC0CCE6D0B}">
      <dsp:nvSpPr>
        <dsp:cNvPr id="0" name=""/>
        <dsp:cNvSpPr/>
      </dsp:nvSpPr>
      <dsp:spPr>
        <a:xfrm>
          <a:off x="0" y="3499422"/>
          <a:ext cx="1690624" cy="832472"/>
        </a:xfrm>
        <a:prstGeom prst="round2SameRect">
          <a:avLst>
            <a:gd name="adj1" fmla="val 16670"/>
            <a:gd name="adj2" fmla="val 0"/>
          </a:avLst>
        </a:prstGeom>
        <a:solidFill>
          <a:srgbClr val="97BCC7"/>
        </a:solidFill>
        <a:ln w="9525" cap="flat" cmpd="sng" algn="ctr">
          <a:solidFill>
            <a:schemeClr val="accent1">
              <a:shade val="80000"/>
              <a:hueOff val="306246"/>
              <a:satOff val="-4392"/>
              <a:lumOff val="25615"/>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IN" sz="1700" kern="1200" dirty="0"/>
            <a:t>Order</a:t>
          </a:r>
        </a:p>
      </dsp:txBody>
      <dsp:txXfrm>
        <a:off x="40645" y="3540067"/>
        <a:ext cx="1609334" cy="7918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49674-BF68-4A84-A5D5-F8726D0C23CD}">
      <dsp:nvSpPr>
        <dsp:cNvPr id="0" name=""/>
        <dsp:cNvSpPr/>
      </dsp:nvSpPr>
      <dsp:spPr>
        <a:xfrm>
          <a:off x="470147" y="4729"/>
          <a:ext cx="1117103" cy="558551"/>
        </a:xfrm>
        <a:prstGeom prst="roundRect">
          <a:avLst>
            <a:gd name="adj" fmla="val 10000"/>
          </a:avLst>
        </a:prstGeom>
        <a:gradFill rotWithShape="0">
          <a:gsLst>
            <a:gs pos="0">
              <a:schemeClr val="accent1">
                <a:shade val="50000"/>
                <a:hueOff val="0"/>
                <a:satOff val="0"/>
                <a:lumOff val="0"/>
                <a:alphaOff val="0"/>
                <a:tint val="50000"/>
                <a:satMod val="300000"/>
              </a:schemeClr>
            </a:gs>
            <a:gs pos="35000">
              <a:schemeClr val="accent1">
                <a:shade val="50000"/>
                <a:hueOff val="0"/>
                <a:satOff val="0"/>
                <a:lumOff val="0"/>
                <a:alphaOff val="0"/>
                <a:tint val="37000"/>
                <a:satMod val="300000"/>
              </a:schemeClr>
            </a:gs>
            <a:gs pos="100000">
              <a:schemeClr val="accent1">
                <a:shade val="5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kern="1200" dirty="0"/>
            <a:t>Customers</a:t>
          </a:r>
        </a:p>
      </dsp:txBody>
      <dsp:txXfrm>
        <a:off x="486506" y="21088"/>
        <a:ext cx="1084385" cy="525833"/>
      </dsp:txXfrm>
    </dsp:sp>
    <dsp:sp modelId="{F4B3D6F2-2A1F-484F-8D6F-AE4F54BD821C}">
      <dsp:nvSpPr>
        <dsp:cNvPr id="0" name=""/>
        <dsp:cNvSpPr/>
      </dsp:nvSpPr>
      <dsp:spPr>
        <a:xfrm>
          <a:off x="581858" y="563281"/>
          <a:ext cx="111710" cy="418913"/>
        </a:xfrm>
        <a:custGeom>
          <a:avLst/>
          <a:gdLst/>
          <a:ahLst/>
          <a:cxnLst/>
          <a:rect l="0" t="0" r="0" b="0"/>
          <a:pathLst>
            <a:path>
              <a:moveTo>
                <a:pt x="0" y="0"/>
              </a:moveTo>
              <a:lnTo>
                <a:pt x="0" y="418913"/>
              </a:lnTo>
              <a:lnTo>
                <a:pt x="111710" y="418913"/>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AAD299-E5F8-4E34-81FA-3B5C2D29671C}">
      <dsp:nvSpPr>
        <dsp:cNvPr id="0" name=""/>
        <dsp:cNvSpPr/>
      </dsp:nvSpPr>
      <dsp:spPr>
        <a:xfrm>
          <a:off x="693568" y="702919"/>
          <a:ext cx="893682" cy="558551"/>
        </a:xfrm>
        <a:prstGeom prst="roundRect">
          <a:avLst>
            <a:gd name="adj" fmla="val 10000"/>
          </a:avLst>
        </a:prstGeom>
        <a:solidFill>
          <a:schemeClr val="lt1">
            <a:alpha val="90000"/>
            <a:hueOff val="0"/>
            <a:satOff val="0"/>
            <a:lumOff val="0"/>
            <a:alphaOff val="0"/>
          </a:schemeClr>
        </a:solidFill>
        <a:ln w="9525" cap="flat" cmpd="sng" algn="ctr">
          <a:solidFill>
            <a:schemeClr val="accent1">
              <a:shade val="5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IN" sz="1000" kern="1200" dirty="0"/>
            <a:t>Insert order</a:t>
          </a:r>
        </a:p>
      </dsp:txBody>
      <dsp:txXfrm>
        <a:off x="709927" y="719278"/>
        <a:ext cx="860964" cy="525833"/>
      </dsp:txXfrm>
    </dsp:sp>
    <dsp:sp modelId="{B9CC97BC-3AB7-404E-A9FC-ACA97295042B}">
      <dsp:nvSpPr>
        <dsp:cNvPr id="0" name=""/>
        <dsp:cNvSpPr/>
      </dsp:nvSpPr>
      <dsp:spPr>
        <a:xfrm>
          <a:off x="581858" y="563281"/>
          <a:ext cx="111710" cy="1117103"/>
        </a:xfrm>
        <a:custGeom>
          <a:avLst/>
          <a:gdLst/>
          <a:ahLst/>
          <a:cxnLst/>
          <a:rect l="0" t="0" r="0" b="0"/>
          <a:pathLst>
            <a:path>
              <a:moveTo>
                <a:pt x="0" y="0"/>
              </a:moveTo>
              <a:lnTo>
                <a:pt x="0" y="1117103"/>
              </a:lnTo>
              <a:lnTo>
                <a:pt x="111710" y="1117103"/>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B70B23-737E-4042-8D8B-5B5A460722AA}">
      <dsp:nvSpPr>
        <dsp:cNvPr id="0" name=""/>
        <dsp:cNvSpPr/>
      </dsp:nvSpPr>
      <dsp:spPr>
        <a:xfrm>
          <a:off x="693568" y="1401108"/>
          <a:ext cx="893682" cy="558551"/>
        </a:xfrm>
        <a:prstGeom prst="roundRect">
          <a:avLst>
            <a:gd name="adj" fmla="val 10000"/>
          </a:avLst>
        </a:prstGeom>
        <a:solidFill>
          <a:schemeClr val="lt1">
            <a:alpha val="90000"/>
            <a:hueOff val="0"/>
            <a:satOff val="0"/>
            <a:lumOff val="0"/>
            <a:alphaOff val="0"/>
          </a:schemeClr>
        </a:solidFill>
        <a:ln w="9525" cap="flat" cmpd="sng" algn="ctr">
          <a:solidFill>
            <a:schemeClr val="accent1">
              <a:shade val="50000"/>
              <a:hueOff val="103268"/>
              <a:satOff val="-2160"/>
              <a:lumOff val="1201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IN" sz="1000" kern="1200" dirty="0"/>
            <a:t>Place product order</a:t>
          </a:r>
        </a:p>
      </dsp:txBody>
      <dsp:txXfrm>
        <a:off x="709927" y="1417467"/>
        <a:ext cx="860964" cy="525833"/>
      </dsp:txXfrm>
    </dsp:sp>
    <dsp:sp modelId="{3B72872B-00AC-4EED-876B-E750894E3DC9}">
      <dsp:nvSpPr>
        <dsp:cNvPr id="0" name=""/>
        <dsp:cNvSpPr/>
      </dsp:nvSpPr>
      <dsp:spPr>
        <a:xfrm>
          <a:off x="581858" y="563281"/>
          <a:ext cx="111710" cy="1815292"/>
        </a:xfrm>
        <a:custGeom>
          <a:avLst/>
          <a:gdLst/>
          <a:ahLst/>
          <a:cxnLst/>
          <a:rect l="0" t="0" r="0" b="0"/>
          <a:pathLst>
            <a:path>
              <a:moveTo>
                <a:pt x="0" y="0"/>
              </a:moveTo>
              <a:lnTo>
                <a:pt x="0" y="1815292"/>
              </a:lnTo>
              <a:lnTo>
                <a:pt x="111710" y="181529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D868DF-BA76-41B8-A0A8-60A5F3D39B61}">
      <dsp:nvSpPr>
        <dsp:cNvPr id="0" name=""/>
        <dsp:cNvSpPr/>
      </dsp:nvSpPr>
      <dsp:spPr>
        <a:xfrm>
          <a:off x="693568" y="2099298"/>
          <a:ext cx="893682" cy="558551"/>
        </a:xfrm>
        <a:prstGeom prst="roundRect">
          <a:avLst>
            <a:gd name="adj" fmla="val 10000"/>
          </a:avLst>
        </a:prstGeom>
        <a:solidFill>
          <a:schemeClr val="lt1">
            <a:alpha val="90000"/>
            <a:hueOff val="0"/>
            <a:satOff val="0"/>
            <a:lumOff val="0"/>
            <a:alphaOff val="0"/>
          </a:schemeClr>
        </a:solidFill>
        <a:ln w="9525" cap="flat" cmpd="sng" algn="ctr">
          <a:solidFill>
            <a:schemeClr val="accent1">
              <a:shade val="50000"/>
              <a:hueOff val="206535"/>
              <a:satOff val="-4320"/>
              <a:lumOff val="2403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Update product quantity in order</a:t>
          </a:r>
          <a:endParaRPr lang="en-IN" sz="1000" kern="1200" dirty="0"/>
        </a:p>
      </dsp:txBody>
      <dsp:txXfrm>
        <a:off x="709927" y="2115657"/>
        <a:ext cx="860964" cy="525833"/>
      </dsp:txXfrm>
    </dsp:sp>
    <dsp:sp modelId="{E63436D2-BBF5-4D5F-86CE-E0E682B06B1F}">
      <dsp:nvSpPr>
        <dsp:cNvPr id="0" name=""/>
        <dsp:cNvSpPr/>
      </dsp:nvSpPr>
      <dsp:spPr>
        <a:xfrm>
          <a:off x="581858" y="563281"/>
          <a:ext cx="111710" cy="2513482"/>
        </a:xfrm>
        <a:custGeom>
          <a:avLst/>
          <a:gdLst/>
          <a:ahLst/>
          <a:cxnLst/>
          <a:rect l="0" t="0" r="0" b="0"/>
          <a:pathLst>
            <a:path>
              <a:moveTo>
                <a:pt x="0" y="0"/>
              </a:moveTo>
              <a:lnTo>
                <a:pt x="0" y="2513482"/>
              </a:lnTo>
              <a:lnTo>
                <a:pt x="111710" y="251348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EB836F-C1BA-456A-93F1-2D0141A0B690}">
      <dsp:nvSpPr>
        <dsp:cNvPr id="0" name=""/>
        <dsp:cNvSpPr/>
      </dsp:nvSpPr>
      <dsp:spPr>
        <a:xfrm>
          <a:off x="693568" y="2797487"/>
          <a:ext cx="893682" cy="558551"/>
        </a:xfrm>
        <a:prstGeom prst="roundRect">
          <a:avLst>
            <a:gd name="adj" fmla="val 10000"/>
          </a:avLst>
        </a:prstGeom>
        <a:solidFill>
          <a:schemeClr val="lt1">
            <a:alpha val="90000"/>
            <a:hueOff val="0"/>
            <a:satOff val="0"/>
            <a:lumOff val="0"/>
            <a:alphaOff val="0"/>
          </a:schemeClr>
        </a:solidFill>
        <a:ln w="9525" cap="flat" cmpd="sng" algn="ctr">
          <a:solidFill>
            <a:schemeClr val="accent1">
              <a:shade val="50000"/>
              <a:hueOff val="309803"/>
              <a:satOff val="-6480"/>
              <a:lumOff val="3605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IN" sz="1000" kern="1200" dirty="0"/>
            <a:t>Register customer</a:t>
          </a:r>
        </a:p>
      </dsp:txBody>
      <dsp:txXfrm>
        <a:off x="709927" y="2813846"/>
        <a:ext cx="860964" cy="525833"/>
      </dsp:txXfrm>
    </dsp:sp>
    <dsp:sp modelId="{DD9B5A75-67CC-4C97-9BD4-6C9375E479F8}">
      <dsp:nvSpPr>
        <dsp:cNvPr id="0" name=""/>
        <dsp:cNvSpPr/>
      </dsp:nvSpPr>
      <dsp:spPr>
        <a:xfrm>
          <a:off x="581858" y="563281"/>
          <a:ext cx="111710" cy="3211672"/>
        </a:xfrm>
        <a:custGeom>
          <a:avLst/>
          <a:gdLst/>
          <a:ahLst/>
          <a:cxnLst/>
          <a:rect l="0" t="0" r="0" b="0"/>
          <a:pathLst>
            <a:path>
              <a:moveTo>
                <a:pt x="0" y="0"/>
              </a:moveTo>
              <a:lnTo>
                <a:pt x="0" y="3211672"/>
              </a:lnTo>
              <a:lnTo>
                <a:pt x="111710" y="32116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195892-7EDD-487C-A8C0-F7EBADE3FEC7}">
      <dsp:nvSpPr>
        <dsp:cNvPr id="0" name=""/>
        <dsp:cNvSpPr/>
      </dsp:nvSpPr>
      <dsp:spPr>
        <a:xfrm>
          <a:off x="693568" y="3495677"/>
          <a:ext cx="893682" cy="558551"/>
        </a:xfrm>
        <a:prstGeom prst="roundRect">
          <a:avLst>
            <a:gd name="adj" fmla="val 10000"/>
          </a:avLst>
        </a:prstGeom>
        <a:solidFill>
          <a:schemeClr val="lt1">
            <a:alpha val="90000"/>
            <a:hueOff val="0"/>
            <a:satOff val="0"/>
            <a:lumOff val="0"/>
            <a:alphaOff val="0"/>
          </a:schemeClr>
        </a:solidFill>
        <a:ln w="9525" cap="flat" cmpd="sng" algn="ctr">
          <a:solidFill>
            <a:schemeClr val="accent1">
              <a:shade val="50000"/>
              <a:hueOff val="309803"/>
              <a:satOff val="-6480"/>
              <a:lumOff val="3605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IN" sz="1000" kern="1200"/>
            <a:t>Update customer information</a:t>
          </a:r>
          <a:endParaRPr lang="en-IN" sz="1000" kern="1200" dirty="0"/>
        </a:p>
      </dsp:txBody>
      <dsp:txXfrm>
        <a:off x="709927" y="3512036"/>
        <a:ext cx="860964" cy="525833"/>
      </dsp:txXfrm>
    </dsp:sp>
    <dsp:sp modelId="{64A11593-21D5-4C67-8687-E099F7846D01}">
      <dsp:nvSpPr>
        <dsp:cNvPr id="0" name=""/>
        <dsp:cNvSpPr/>
      </dsp:nvSpPr>
      <dsp:spPr>
        <a:xfrm>
          <a:off x="581858" y="563281"/>
          <a:ext cx="111710" cy="3909861"/>
        </a:xfrm>
        <a:custGeom>
          <a:avLst/>
          <a:gdLst/>
          <a:ahLst/>
          <a:cxnLst/>
          <a:rect l="0" t="0" r="0" b="0"/>
          <a:pathLst>
            <a:path>
              <a:moveTo>
                <a:pt x="0" y="0"/>
              </a:moveTo>
              <a:lnTo>
                <a:pt x="0" y="3909861"/>
              </a:lnTo>
              <a:lnTo>
                <a:pt x="111710" y="3909861"/>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B3AA42-389A-4518-B88A-4740848FA5E9}">
      <dsp:nvSpPr>
        <dsp:cNvPr id="0" name=""/>
        <dsp:cNvSpPr/>
      </dsp:nvSpPr>
      <dsp:spPr>
        <a:xfrm>
          <a:off x="693568" y="4193867"/>
          <a:ext cx="893682" cy="558551"/>
        </a:xfrm>
        <a:prstGeom prst="roundRect">
          <a:avLst>
            <a:gd name="adj" fmla="val 10000"/>
          </a:avLst>
        </a:prstGeom>
        <a:solidFill>
          <a:schemeClr val="lt1">
            <a:alpha val="90000"/>
            <a:hueOff val="0"/>
            <a:satOff val="0"/>
            <a:lumOff val="0"/>
            <a:alphaOff val="0"/>
          </a:schemeClr>
        </a:solidFill>
        <a:ln w="9525" cap="flat" cmpd="sng" algn="ctr">
          <a:solidFill>
            <a:schemeClr val="accent1">
              <a:shade val="50000"/>
              <a:hueOff val="206535"/>
              <a:satOff val="-4320"/>
              <a:lumOff val="2403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Retrieve order history of customer</a:t>
          </a:r>
          <a:endParaRPr lang="en-IN" sz="1000" kern="1200" dirty="0"/>
        </a:p>
      </dsp:txBody>
      <dsp:txXfrm>
        <a:off x="709927" y="4210226"/>
        <a:ext cx="860964" cy="525833"/>
      </dsp:txXfrm>
    </dsp:sp>
    <dsp:sp modelId="{97226FB1-EE8E-4B4C-BF29-102D70DF05C4}">
      <dsp:nvSpPr>
        <dsp:cNvPr id="0" name=""/>
        <dsp:cNvSpPr/>
      </dsp:nvSpPr>
      <dsp:spPr>
        <a:xfrm>
          <a:off x="581858" y="563281"/>
          <a:ext cx="111710" cy="4608051"/>
        </a:xfrm>
        <a:custGeom>
          <a:avLst/>
          <a:gdLst/>
          <a:ahLst/>
          <a:cxnLst/>
          <a:rect l="0" t="0" r="0" b="0"/>
          <a:pathLst>
            <a:path>
              <a:moveTo>
                <a:pt x="0" y="0"/>
              </a:moveTo>
              <a:lnTo>
                <a:pt x="0" y="4608051"/>
              </a:lnTo>
              <a:lnTo>
                <a:pt x="111710" y="4608051"/>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4457EE-B2E8-4E70-A92D-3AA0F5179E5A}">
      <dsp:nvSpPr>
        <dsp:cNvPr id="0" name=""/>
        <dsp:cNvSpPr/>
      </dsp:nvSpPr>
      <dsp:spPr>
        <a:xfrm>
          <a:off x="693568" y="4892056"/>
          <a:ext cx="893682" cy="558551"/>
        </a:xfrm>
        <a:prstGeom prst="roundRect">
          <a:avLst>
            <a:gd name="adj" fmla="val 10000"/>
          </a:avLst>
        </a:prstGeom>
        <a:solidFill>
          <a:schemeClr val="lt1">
            <a:alpha val="90000"/>
            <a:hueOff val="0"/>
            <a:satOff val="0"/>
            <a:lumOff val="0"/>
            <a:alphaOff val="0"/>
          </a:schemeClr>
        </a:solidFill>
        <a:ln w="9525" cap="flat" cmpd="sng" algn="ctr">
          <a:solidFill>
            <a:schemeClr val="accent1">
              <a:shade val="50000"/>
              <a:hueOff val="103268"/>
              <a:satOff val="-2160"/>
              <a:lumOff val="1201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Update total amount in order</a:t>
          </a:r>
          <a:endParaRPr lang="en-IN" sz="1000" kern="1200" dirty="0"/>
        </a:p>
      </dsp:txBody>
      <dsp:txXfrm>
        <a:off x="709927" y="4908415"/>
        <a:ext cx="860964" cy="525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6DEA37-EAF2-40D8-A4F0-87E2EE57F77F}">
      <dsp:nvSpPr>
        <dsp:cNvPr id="0" name=""/>
        <dsp:cNvSpPr/>
      </dsp:nvSpPr>
      <dsp:spPr>
        <a:xfrm>
          <a:off x="531323" y="2508"/>
          <a:ext cx="1118014" cy="55900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a:t>IMS Manager</a:t>
          </a:r>
        </a:p>
      </dsp:txBody>
      <dsp:txXfrm>
        <a:off x="547696" y="18881"/>
        <a:ext cx="1085268" cy="526261"/>
      </dsp:txXfrm>
    </dsp:sp>
    <dsp:sp modelId="{933189B8-D1FC-4756-AE16-94DFB53AABA4}">
      <dsp:nvSpPr>
        <dsp:cNvPr id="0" name=""/>
        <dsp:cNvSpPr/>
      </dsp:nvSpPr>
      <dsp:spPr>
        <a:xfrm>
          <a:off x="643124" y="561515"/>
          <a:ext cx="111801" cy="419255"/>
        </a:xfrm>
        <a:custGeom>
          <a:avLst/>
          <a:gdLst/>
          <a:ahLst/>
          <a:cxnLst/>
          <a:rect l="0" t="0" r="0" b="0"/>
          <a:pathLst>
            <a:path>
              <a:moveTo>
                <a:pt x="0" y="0"/>
              </a:moveTo>
              <a:lnTo>
                <a:pt x="0" y="419255"/>
              </a:lnTo>
              <a:lnTo>
                <a:pt x="111801" y="4192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7D317B-102C-4280-A65C-E04FF6199505}">
      <dsp:nvSpPr>
        <dsp:cNvPr id="0" name=""/>
        <dsp:cNvSpPr/>
      </dsp:nvSpPr>
      <dsp:spPr>
        <a:xfrm>
          <a:off x="754926" y="701267"/>
          <a:ext cx="894411" cy="55900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kern="1200" dirty="0"/>
            <a:t>Add product</a:t>
          </a:r>
        </a:p>
      </dsp:txBody>
      <dsp:txXfrm>
        <a:off x="771299" y="717640"/>
        <a:ext cx="861665" cy="526261"/>
      </dsp:txXfrm>
    </dsp:sp>
    <dsp:sp modelId="{C8E77B98-D0D3-4F12-BCAE-E23F97AD7B3B}">
      <dsp:nvSpPr>
        <dsp:cNvPr id="0" name=""/>
        <dsp:cNvSpPr/>
      </dsp:nvSpPr>
      <dsp:spPr>
        <a:xfrm>
          <a:off x="643124" y="561515"/>
          <a:ext cx="111801" cy="1118014"/>
        </a:xfrm>
        <a:custGeom>
          <a:avLst/>
          <a:gdLst/>
          <a:ahLst/>
          <a:cxnLst/>
          <a:rect l="0" t="0" r="0" b="0"/>
          <a:pathLst>
            <a:path>
              <a:moveTo>
                <a:pt x="0" y="0"/>
              </a:moveTo>
              <a:lnTo>
                <a:pt x="0" y="1118014"/>
              </a:lnTo>
              <a:lnTo>
                <a:pt x="111801" y="11180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C953C9-9860-4456-9A61-C1BA35BA6263}">
      <dsp:nvSpPr>
        <dsp:cNvPr id="0" name=""/>
        <dsp:cNvSpPr/>
      </dsp:nvSpPr>
      <dsp:spPr>
        <a:xfrm>
          <a:off x="754926" y="1400026"/>
          <a:ext cx="894411" cy="55900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kern="1200" dirty="0"/>
            <a:t>Update product information</a:t>
          </a:r>
        </a:p>
      </dsp:txBody>
      <dsp:txXfrm>
        <a:off x="771299" y="1416399"/>
        <a:ext cx="861665" cy="526261"/>
      </dsp:txXfrm>
    </dsp:sp>
    <dsp:sp modelId="{63333131-4238-4F79-ABE0-882C5B78C281}">
      <dsp:nvSpPr>
        <dsp:cNvPr id="0" name=""/>
        <dsp:cNvSpPr/>
      </dsp:nvSpPr>
      <dsp:spPr>
        <a:xfrm>
          <a:off x="643124" y="561515"/>
          <a:ext cx="111801" cy="1816773"/>
        </a:xfrm>
        <a:custGeom>
          <a:avLst/>
          <a:gdLst/>
          <a:ahLst/>
          <a:cxnLst/>
          <a:rect l="0" t="0" r="0" b="0"/>
          <a:pathLst>
            <a:path>
              <a:moveTo>
                <a:pt x="0" y="0"/>
              </a:moveTo>
              <a:lnTo>
                <a:pt x="0" y="1816773"/>
              </a:lnTo>
              <a:lnTo>
                <a:pt x="111801" y="18167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9D5E74-FF3E-4D5B-A74B-F64AFDFE574A}">
      <dsp:nvSpPr>
        <dsp:cNvPr id="0" name=""/>
        <dsp:cNvSpPr/>
      </dsp:nvSpPr>
      <dsp:spPr>
        <a:xfrm>
          <a:off x="754926" y="2098785"/>
          <a:ext cx="894411" cy="55900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kern="1200" dirty="0"/>
            <a:t>Add discount</a:t>
          </a:r>
        </a:p>
      </dsp:txBody>
      <dsp:txXfrm>
        <a:off x="771299" y="2115158"/>
        <a:ext cx="861665" cy="526261"/>
      </dsp:txXfrm>
    </dsp:sp>
    <dsp:sp modelId="{73C76C0E-3995-45CD-9057-1F4EFCF2715D}">
      <dsp:nvSpPr>
        <dsp:cNvPr id="0" name=""/>
        <dsp:cNvSpPr/>
      </dsp:nvSpPr>
      <dsp:spPr>
        <a:xfrm>
          <a:off x="643124" y="561515"/>
          <a:ext cx="111801" cy="2515533"/>
        </a:xfrm>
        <a:custGeom>
          <a:avLst/>
          <a:gdLst/>
          <a:ahLst/>
          <a:cxnLst/>
          <a:rect l="0" t="0" r="0" b="0"/>
          <a:pathLst>
            <a:path>
              <a:moveTo>
                <a:pt x="0" y="0"/>
              </a:moveTo>
              <a:lnTo>
                <a:pt x="0" y="2515533"/>
              </a:lnTo>
              <a:lnTo>
                <a:pt x="111801" y="25155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53FDF-EBBF-4E4A-9537-FD6EF4233177}">
      <dsp:nvSpPr>
        <dsp:cNvPr id="0" name=""/>
        <dsp:cNvSpPr/>
      </dsp:nvSpPr>
      <dsp:spPr>
        <a:xfrm>
          <a:off x="754926" y="2797544"/>
          <a:ext cx="894411" cy="55900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kern="1200" dirty="0"/>
            <a:t>Add category</a:t>
          </a:r>
        </a:p>
      </dsp:txBody>
      <dsp:txXfrm>
        <a:off x="771299" y="2813917"/>
        <a:ext cx="861665" cy="526261"/>
      </dsp:txXfrm>
    </dsp:sp>
    <dsp:sp modelId="{21974BF3-BD35-485C-BFFB-157C0C2059A0}">
      <dsp:nvSpPr>
        <dsp:cNvPr id="0" name=""/>
        <dsp:cNvSpPr/>
      </dsp:nvSpPr>
      <dsp:spPr>
        <a:xfrm>
          <a:off x="643124" y="561515"/>
          <a:ext cx="111801" cy="3214292"/>
        </a:xfrm>
        <a:custGeom>
          <a:avLst/>
          <a:gdLst/>
          <a:ahLst/>
          <a:cxnLst/>
          <a:rect l="0" t="0" r="0" b="0"/>
          <a:pathLst>
            <a:path>
              <a:moveTo>
                <a:pt x="0" y="0"/>
              </a:moveTo>
              <a:lnTo>
                <a:pt x="0" y="3214292"/>
              </a:lnTo>
              <a:lnTo>
                <a:pt x="111801" y="32142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3F43DC-3B30-4535-8169-C02851671A6A}">
      <dsp:nvSpPr>
        <dsp:cNvPr id="0" name=""/>
        <dsp:cNvSpPr/>
      </dsp:nvSpPr>
      <dsp:spPr>
        <a:xfrm>
          <a:off x="754926" y="3496304"/>
          <a:ext cx="894411" cy="55900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Update availability status of product</a:t>
          </a:r>
          <a:endParaRPr lang="en-IN" sz="900" kern="1200" dirty="0"/>
        </a:p>
      </dsp:txBody>
      <dsp:txXfrm>
        <a:off x="771299" y="3512677"/>
        <a:ext cx="861665" cy="526261"/>
      </dsp:txXfrm>
    </dsp:sp>
    <dsp:sp modelId="{B8BC6B53-B62F-41B0-A90D-7DB9856AF858}">
      <dsp:nvSpPr>
        <dsp:cNvPr id="0" name=""/>
        <dsp:cNvSpPr/>
      </dsp:nvSpPr>
      <dsp:spPr>
        <a:xfrm>
          <a:off x="643124" y="561515"/>
          <a:ext cx="111801" cy="3913051"/>
        </a:xfrm>
        <a:custGeom>
          <a:avLst/>
          <a:gdLst/>
          <a:ahLst/>
          <a:cxnLst/>
          <a:rect l="0" t="0" r="0" b="0"/>
          <a:pathLst>
            <a:path>
              <a:moveTo>
                <a:pt x="0" y="0"/>
              </a:moveTo>
              <a:lnTo>
                <a:pt x="0" y="3913051"/>
              </a:lnTo>
              <a:lnTo>
                <a:pt x="111801" y="391305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3471BE-A74D-4A0E-BB12-99E039D92698}">
      <dsp:nvSpPr>
        <dsp:cNvPr id="0" name=""/>
        <dsp:cNvSpPr/>
      </dsp:nvSpPr>
      <dsp:spPr>
        <a:xfrm>
          <a:off x="754926" y="4195063"/>
          <a:ext cx="894411" cy="55900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kern="1200" dirty="0"/>
            <a:t>Update discount for products</a:t>
          </a:r>
        </a:p>
      </dsp:txBody>
      <dsp:txXfrm>
        <a:off x="771299" y="4211436"/>
        <a:ext cx="861665" cy="526261"/>
      </dsp:txXfrm>
    </dsp:sp>
    <dsp:sp modelId="{74899309-F3BF-485E-8C10-50F48097D168}">
      <dsp:nvSpPr>
        <dsp:cNvPr id="0" name=""/>
        <dsp:cNvSpPr/>
      </dsp:nvSpPr>
      <dsp:spPr>
        <a:xfrm>
          <a:off x="643124" y="561515"/>
          <a:ext cx="111801" cy="4611810"/>
        </a:xfrm>
        <a:custGeom>
          <a:avLst/>
          <a:gdLst/>
          <a:ahLst/>
          <a:cxnLst/>
          <a:rect l="0" t="0" r="0" b="0"/>
          <a:pathLst>
            <a:path>
              <a:moveTo>
                <a:pt x="0" y="0"/>
              </a:moveTo>
              <a:lnTo>
                <a:pt x="0" y="4611810"/>
              </a:lnTo>
              <a:lnTo>
                <a:pt x="111801" y="461181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BD961A-49D4-4988-B416-1A6EEB3579B8}">
      <dsp:nvSpPr>
        <dsp:cNvPr id="0" name=""/>
        <dsp:cNvSpPr/>
      </dsp:nvSpPr>
      <dsp:spPr>
        <a:xfrm>
          <a:off x="754926" y="4893822"/>
          <a:ext cx="894411" cy="55900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Increase quantity in stock once product is refilled by supplier</a:t>
          </a:r>
          <a:endParaRPr lang="en-IN" sz="900" kern="1200" dirty="0"/>
        </a:p>
      </dsp:txBody>
      <dsp:txXfrm>
        <a:off x="771299" y="4910195"/>
        <a:ext cx="861665" cy="5262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49674-BF68-4A84-A5D5-F8726D0C23CD}">
      <dsp:nvSpPr>
        <dsp:cNvPr id="0" name=""/>
        <dsp:cNvSpPr/>
      </dsp:nvSpPr>
      <dsp:spPr>
        <a:xfrm>
          <a:off x="413345" y="110"/>
          <a:ext cx="1067114" cy="533557"/>
        </a:xfrm>
        <a:prstGeom prst="roundRect">
          <a:avLst>
            <a:gd name="adj" fmla="val 10000"/>
          </a:avLst>
        </a:prstGeom>
        <a:gradFill rotWithShape="0">
          <a:gsLst>
            <a:gs pos="0">
              <a:schemeClr val="accent1">
                <a:shade val="50000"/>
                <a:hueOff val="0"/>
                <a:satOff val="0"/>
                <a:lumOff val="0"/>
                <a:alphaOff val="0"/>
                <a:tint val="50000"/>
                <a:satMod val="300000"/>
              </a:schemeClr>
            </a:gs>
            <a:gs pos="35000">
              <a:schemeClr val="accent1">
                <a:shade val="50000"/>
                <a:hueOff val="0"/>
                <a:satOff val="0"/>
                <a:lumOff val="0"/>
                <a:alphaOff val="0"/>
                <a:tint val="37000"/>
                <a:satMod val="300000"/>
              </a:schemeClr>
            </a:gs>
            <a:gs pos="100000">
              <a:schemeClr val="accent1">
                <a:shade val="5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Suppliers</a:t>
          </a:r>
        </a:p>
      </dsp:txBody>
      <dsp:txXfrm>
        <a:off x="428972" y="15737"/>
        <a:ext cx="1035860" cy="502303"/>
      </dsp:txXfrm>
    </dsp:sp>
    <dsp:sp modelId="{F4B3D6F2-2A1F-484F-8D6F-AE4F54BD821C}">
      <dsp:nvSpPr>
        <dsp:cNvPr id="0" name=""/>
        <dsp:cNvSpPr/>
      </dsp:nvSpPr>
      <dsp:spPr>
        <a:xfrm>
          <a:off x="520056" y="533668"/>
          <a:ext cx="106711" cy="400168"/>
        </a:xfrm>
        <a:custGeom>
          <a:avLst/>
          <a:gdLst/>
          <a:ahLst/>
          <a:cxnLst/>
          <a:rect l="0" t="0" r="0" b="0"/>
          <a:pathLst>
            <a:path>
              <a:moveTo>
                <a:pt x="0" y="0"/>
              </a:moveTo>
              <a:lnTo>
                <a:pt x="0" y="400168"/>
              </a:lnTo>
              <a:lnTo>
                <a:pt x="106711" y="400168"/>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AAD299-E5F8-4E34-81FA-3B5C2D29671C}">
      <dsp:nvSpPr>
        <dsp:cNvPr id="0" name=""/>
        <dsp:cNvSpPr/>
      </dsp:nvSpPr>
      <dsp:spPr>
        <a:xfrm>
          <a:off x="626768" y="667057"/>
          <a:ext cx="853691" cy="533557"/>
        </a:xfrm>
        <a:prstGeom prst="roundRect">
          <a:avLst>
            <a:gd name="adj" fmla="val 10000"/>
          </a:avLst>
        </a:prstGeom>
        <a:solidFill>
          <a:schemeClr val="lt1">
            <a:alpha val="90000"/>
            <a:hueOff val="0"/>
            <a:satOff val="0"/>
            <a:lumOff val="0"/>
            <a:alphaOff val="0"/>
          </a:schemeClr>
        </a:solidFill>
        <a:ln w="9525" cap="flat" cmpd="sng" algn="ctr">
          <a:solidFill>
            <a:schemeClr val="accent1">
              <a:shade val="5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IN" sz="1100" kern="1200" dirty="0"/>
            <a:t>Register supplier</a:t>
          </a:r>
        </a:p>
      </dsp:txBody>
      <dsp:txXfrm>
        <a:off x="642395" y="682684"/>
        <a:ext cx="822437" cy="502303"/>
      </dsp:txXfrm>
    </dsp:sp>
    <dsp:sp modelId="{CC33CAF8-A4F7-4A32-8EB2-7F508BEAD163}">
      <dsp:nvSpPr>
        <dsp:cNvPr id="0" name=""/>
        <dsp:cNvSpPr/>
      </dsp:nvSpPr>
      <dsp:spPr>
        <a:xfrm>
          <a:off x="520056" y="533668"/>
          <a:ext cx="106711" cy="1067114"/>
        </a:xfrm>
        <a:custGeom>
          <a:avLst/>
          <a:gdLst/>
          <a:ahLst/>
          <a:cxnLst/>
          <a:rect l="0" t="0" r="0" b="0"/>
          <a:pathLst>
            <a:path>
              <a:moveTo>
                <a:pt x="0" y="0"/>
              </a:moveTo>
              <a:lnTo>
                <a:pt x="0" y="1067114"/>
              </a:lnTo>
              <a:lnTo>
                <a:pt x="106711" y="1067114"/>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888C1A-891C-4ADD-94E3-A9CFBA443364}">
      <dsp:nvSpPr>
        <dsp:cNvPr id="0" name=""/>
        <dsp:cNvSpPr/>
      </dsp:nvSpPr>
      <dsp:spPr>
        <a:xfrm>
          <a:off x="626768" y="1334004"/>
          <a:ext cx="853691" cy="533557"/>
        </a:xfrm>
        <a:prstGeom prst="roundRect">
          <a:avLst>
            <a:gd name="adj" fmla="val 10000"/>
          </a:avLst>
        </a:prstGeom>
        <a:solidFill>
          <a:schemeClr val="lt1">
            <a:alpha val="90000"/>
            <a:hueOff val="0"/>
            <a:satOff val="0"/>
            <a:lumOff val="0"/>
            <a:alphaOff val="0"/>
          </a:schemeClr>
        </a:solidFill>
        <a:ln w="9525" cap="flat" cmpd="sng" algn="ctr">
          <a:solidFill>
            <a:schemeClr val="accent1">
              <a:shade val="50000"/>
              <a:hueOff val="240958"/>
              <a:satOff val="-5040"/>
              <a:lumOff val="2804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IN" sz="1100" kern="1200"/>
            <a:t>Update supplier information</a:t>
          </a:r>
        </a:p>
      </dsp:txBody>
      <dsp:txXfrm>
        <a:off x="642395" y="1349631"/>
        <a:ext cx="822437" cy="502303"/>
      </dsp:txXfrm>
    </dsp:sp>
    <dsp:sp modelId="{CB9D5E8C-9424-4B1E-ADCC-2C1636C7E9D0}">
      <dsp:nvSpPr>
        <dsp:cNvPr id="0" name=""/>
        <dsp:cNvSpPr/>
      </dsp:nvSpPr>
      <dsp:spPr>
        <a:xfrm>
          <a:off x="520056" y="533668"/>
          <a:ext cx="106711" cy="1734061"/>
        </a:xfrm>
        <a:custGeom>
          <a:avLst/>
          <a:gdLst/>
          <a:ahLst/>
          <a:cxnLst/>
          <a:rect l="0" t="0" r="0" b="0"/>
          <a:pathLst>
            <a:path>
              <a:moveTo>
                <a:pt x="0" y="0"/>
              </a:moveTo>
              <a:lnTo>
                <a:pt x="0" y="1734061"/>
              </a:lnTo>
              <a:lnTo>
                <a:pt x="106711" y="1734061"/>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65EBBC-A838-4BBC-A9B8-D053A47702E2}">
      <dsp:nvSpPr>
        <dsp:cNvPr id="0" name=""/>
        <dsp:cNvSpPr/>
      </dsp:nvSpPr>
      <dsp:spPr>
        <a:xfrm>
          <a:off x="626768" y="2000950"/>
          <a:ext cx="853691" cy="533557"/>
        </a:xfrm>
        <a:prstGeom prst="roundRect">
          <a:avLst>
            <a:gd name="adj" fmla="val 10000"/>
          </a:avLst>
        </a:prstGeom>
        <a:solidFill>
          <a:schemeClr val="lt1">
            <a:alpha val="90000"/>
            <a:hueOff val="0"/>
            <a:satOff val="0"/>
            <a:lumOff val="0"/>
            <a:alphaOff val="0"/>
          </a:schemeClr>
        </a:solidFill>
        <a:ln w="9525" cap="flat" cmpd="sng" algn="ctr">
          <a:solidFill>
            <a:schemeClr val="accent1">
              <a:shade val="50000"/>
              <a:hueOff val="240958"/>
              <a:satOff val="-5040"/>
              <a:lumOff val="2804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IN" sz="1100" kern="1200"/>
            <a:t>Refill requests for products</a:t>
          </a:r>
        </a:p>
      </dsp:txBody>
      <dsp:txXfrm>
        <a:off x="642395" y="2016577"/>
        <a:ext cx="822437" cy="5023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49674-BF68-4A84-A5D5-F8726D0C23CD}">
      <dsp:nvSpPr>
        <dsp:cNvPr id="0" name=""/>
        <dsp:cNvSpPr/>
      </dsp:nvSpPr>
      <dsp:spPr>
        <a:xfrm>
          <a:off x="184715" y="485"/>
          <a:ext cx="1326445" cy="566328"/>
        </a:xfrm>
        <a:prstGeom prst="roundRect">
          <a:avLst>
            <a:gd name="adj" fmla="val 10000"/>
          </a:avLst>
        </a:prstGeom>
        <a:gradFill rotWithShape="0">
          <a:gsLst>
            <a:gs pos="0">
              <a:schemeClr val="accent1">
                <a:shade val="50000"/>
                <a:hueOff val="0"/>
                <a:satOff val="0"/>
                <a:lumOff val="0"/>
                <a:alphaOff val="0"/>
                <a:tint val="50000"/>
                <a:satMod val="300000"/>
              </a:schemeClr>
            </a:gs>
            <a:gs pos="35000">
              <a:schemeClr val="accent1">
                <a:shade val="50000"/>
                <a:hueOff val="0"/>
                <a:satOff val="0"/>
                <a:lumOff val="0"/>
                <a:alphaOff val="0"/>
                <a:tint val="37000"/>
                <a:satMod val="300000"/>
              </a:schemeClr>
            </a:gs>
            <a:gs pos="100000">
              <a:schemeClr val="accent1">
                <a:shade val="5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a:t>Logistic admin</a:t>
          </a:r>
        </a:p>
      </dsp:txBody>
      <dsp:txXfrm>
        <a:off x="201302" y="17072"/>
        <a:ext cx="1293271" cy="533154"/>
      </dsp:txXfrm>
    </dsp:sp>
    <dsp:sp modelId="{F4B3D6F2-2A1F-484F-8D6F-AE4F54BD821C}">
      <dsp:nvSpPr>
        <dsp:cNvPr id="0" name=""/>
        <dsp:cNvSpPr/>
      </dsp:nvSpPr>
      <dsp:spPr>
        <a:xfrm>
          <a:off x="317360" y="566813"/>
          <a:ext cx="132644" cy="590195"/>
        </a:xfrm>
        <a:custGeom>
          <a:avLst/>
          <a:gdLst/>
          <a:ahLst/>
          <a:cxnLst/>
          <a:rect l="0" t="0" r="0" b="0"/>
          <a:pathLst>
            <a:path>
              <a:moveTo>
                <a:pt x="0" y="0"/>
              </a:moveTo>
              <a:lnTo>
                <a:pt x="0" y="590195"/>
              </a:lnTo>
              <a:lnTo>
                <a:pt x="132644" y="590195"/>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AAD299-E5F8-4E34-81FA-3B5C2D29671C}">
      <dsp:nvSpPr>
        <dsp:cNvPr id="0" name=""/>
        <dsp:cNvSpPr/>
      </dsp:nvSpPr>
      <dsp:spPr>
        <a:xfrm>
          <a:off x="450004" y="763545"/>
          <a:ext cx="1259084" cy="786927"/>
        </a:xfrm>
        <a:prstGeom prst="roundRect">
          <a:avLst>
            <a:gd name="adj" fmla="val 10000"/>
          </a:avLst>
        </a:prstGeom>
        <a:solidFill>
          <a:schemeClr val="lt1">
            <a:alpha val="90000"/>
            <a:hueOff val="0"/>
            <a:satOff val="0"/>
            <a:lumOff val="0"/>
            <a:alphaOff val="0"/>
          </a:schemeClr>
        </a:solidFill>
        <a:ln w="9525" cap="flat" cmpd="sng" algn="ctr">
          <a:solidFill>
            <a:schemeClr val="accent1">
              <a:shade val="5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Toggle ship status up from Processing to Delivered stage</a:t>
          </a:r>
          <a:endParaRPr lang="en-IN" sz="1200" kern="1200" dirty="0"/>
        </a:p>
      </dsp:txBody>
      <dsp:txXfrm>
        <a:off x="473052" y="786593"/>
        <a:ext cx="1212988" cy="740831"/>
      </dsp:txXfrm>
    </dsp:sp>
    <dsp:sp modelId="{FB97C321-C528-4BA1-9AD0-49516C7FBE9D}">
      <dsp:nvSpPr>
        <dsp:cNvPr id="0" name=""/>
        <dsp:cNvSpPr/>
      </dsp:nvSpPr>
      <dsp:spPr>
        <a:xfrm>
          <a:off x="317360" y="566813"/>
          <a:ext cx="132644" cy="1573855"/>
        </a:xfrm>
        <a:custGeom>
          <a:avLst/>
          <a:gdLst/>
          <a:ahLst/>
          <a:cxnLst/>
          <a:rect l="0" t="0" r="0" b="0"/>
          <a:pathLst>
            <a:path>
              <a:moveTo>
                <a:pt x="0" y="0"/>
              </a:moveTo>
              <a:lnTo>
                <a:pt x="0" y="1573855"/>
              </a:lnTo>
              <a:lnTo>
                <a:pt x="132644" y="1573855"/>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1CC3EC-6A99-4485-8A53-D755C0536550}">
      <dsp:nvSpPr>
        <dsp:cNvPr id="0" name=""/>
        <dsp:cNvSpPr/>
      </dsp:nvSpPr>
      <dsp:spPr>
        <a:xfrm>
          <a:off x="450004" y="1747205"/>
          <a:ext cx="1259084" cy="786927"/>
        </a:xfrm>
        <a:prstGeom prst="roundRect">
          <a:avLst>
            <a:gd name="adj" fmla="val 10000"/>
          </a:avLst>
        </a:prstGeom>
        <a:solidFill>
          <a:schemeClr val="lt1">
            <a:alpha val="90000"/>
            <a:hueOff val="0"/>
            <a:satOff val="0"/>
            <a:lumOff val="0"/>
            <a:alphaOff val="0"/>
          </a:schemeClr>
        </a:solidFill>
        <a:ln w="9525" cap="flat" cmpd="sng" algn="ctr">
          <a:solidFill>
            <a:schemeClr val="accent1">
              <a:shade val="50000"/>
              <a:hueOff val="361436"/>
              <a:satOff val="-7560"/>
              <a:lumOff val="4206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Toogle ship status down from Delivered to Processing stage </a:t>
          </a:r>
        </a:p>
      </dsp:txBody>
      <dsp:txXfrm>
        <a:off x="473052" y="1770253"/>
        <a:ext cx="1212988" cy="7408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09489-774A-4F47-BA46-3EA2E6253B44}">
      <dsp:nvSpPr>
        <dsp:cNvPr id="0" name=""/>
        <dsp:cNvSpPr/>
      </dsp:nvSpPr>
      <dsp:spPr>
        <a:xfrm>
          <a:off x="128230" y="963"/>
          <a:ext cx="1951804" cy="1344793"/>
        </a:xfrm>
        <a:prstGeom prst="roundRect">
          <a:avLst/>
        </a:prstGeom>
        <a:solidFill>
          <a:srgbClr val="3DCAB1"/>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38947C8-31FA-49B3-87DF-8D73D3706B25}">
      <dsp:nvSpPr>
        <dsp:cNvPr id="0" name=""/>
        <dsp:cNvSpPr/>
      </dsp:nvSpPr>
      <dsp:spPr>
        <a:xfrm>
          <a:off x="127000" y="319787"/>
          <a:ext cx="1951804" cy="724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IN" sz="2000" kern="1200" dirty="0">
              <a:solidFill>
                <a:schemeClr val="bg1"/>
              </a:solidFill>
              <a:latin typeface="Montserrat Classic Bold" panose="020B0604020202020204" charset="0"/>
            </a:rPr>
            <a:t>IMSDB ADMIN</a:t>
          </a:r>
        </a:p>
      </dsp:txBody>
      <dsp:txXfrm>
        <a:off x="127000" y="319787"/>
        <a:ext cx="1951804" cy="724119"/>
      </dsp:txXfrm>
    </dsp:sp>
    <dsp:sp modelId="{340E642C-6B5F-4A81-84A1-C7F44C694C85}">
      <dsp:nvSpPr>
        <dsp:cNvPr id="0" name=""/>
        <dsp:cNvSpPr/>
      </dsp:nvSpPr>
      <dsp:spPr>
        <a:xfrm>
          <a:off x="2275297" y="963"/>
          <a:ext cx="1951804" cy="1344793"/>
        </a:xfrm>
        <a:prstGeom prst="roundRect">
          <a:avLst/>
        </a:prstGeom>
        <a:solidFill>
          <a:srgbClr val="3DCAB1"/>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181DF4F-9ECE-43BB-A1A8-D61F54F08A65}">
      <dsp:nvSpPr>
        <dsp:cNvPr id="0" name=""/>
        <dsp:cNvSpPr/>
      </dsp:nvSpPr>
      <dsp:spPr>
        <a:xfrm>
          <a:off x="2275297" y="319787"/>
          <a:ext cx="1951804" cy="724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IN" sz="2000" kern="1200" dirty="0">
              <a:solidFill>
                <a:schemeClr val="bg1"/>
              </a:solidFill>
              <a:latin typeface="Montserrat Classic Bold" panose="020B0604020202020204" charset="0"/>
            </a:rPr>
            <a:t>IMS ADMIN</a:t>
          </a:r>
        </a:p>
      </dsp:txBody>
      <dsp:txXfrm>
        <a:off x="2275297" y="319787"/>
        <a:ext cx="1951804" cy="724119"/>
      </dsp:txXfrm>
    </dsp:sp>
    <dsp:sp modelId="{9D3104F5-C145-4519-B3A7-6DADC7895071}">
      <dsp:nvSpPr>
        <dsp:cNvPr id="0" name=""/>
        <dsp:cNvSpPr/>
      </dsp:nvSpPr>
      <dsp:spPr>
        <a:xfrm>
          <a:off x="4422364" y="963"/>
          <a:ext cx="1951804" cy="1344793"/>
        </a:xfrm>
        <a:prstGeom prst="roundRect">
          <a:avLst/>
        </a:prstGeom>
        <a:solidFill>
          <a:srgbClr val="3DCAB1"/>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C07488A-4000-4E1E-8069-D693B7306CE8}">
      <dsp:nvSpPr>
        <dsp:cNvPr id="0" name=""/>
        <dsp:cNvSpPr/>
      </dsp:nvSpPr>
      <dsp:spPr>
        <a:xfrm>
          <a:off x="4419456" y="298672"/>
          <a:ext cx="1951804" cy="724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IN" sz="2000" kern="1200" dirty="0">
              <a:solidFill>
                <a:schemeClr val="bg1"/>
              </a:solidFill>
              <a:latin typeface="Montserrat Classic Bold" panose="020B0604020202020204" charset="0"/>
            </a:rPr>
            <a:t>IMS MANAGER</a:t>
          </a:r>
        </a:p>
      </dsp:txBody>
      <dsp:txXfrm>
        <a:off x="4419456" y="298672"/>
        <a:ext cx="1951804" cy="724119"/>
      </dsp:txXfrm>
    </dsp:sp>
    <dsp:sp modelId="{39F01AF1-04E9-4FEF-9838-7B2E6D76F7FD}">
      <dsp:nvSpPr>
        <dsp:cNvPr id="0" name=""/>
        <dsp:cNvSpPr/>
      </dsp:nvSpPr>
      <dsp:spPr>
        <a:xfrm>
          <a:off x="128230" y="2265056"/>
          <a:ext cx="1951804" cy="1344793"/>
        </a:xfrm>
        <a:prstGeom prst="roundRect">
          <a:avLst/>
        </a:prstGeom>
        <a:solidFill>
          <a:srgbClr val="3DCAB1"/>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8F74836-095B-4D40-83F4-FB7978D58008}">
      <dsp:nvSpPr>
        <dsp:cNvPr id="0" name=""/>
        <dsp:cNvSpPr/>
      </dsp:nvSpPr>
      <dsp:spPr>
        <a:xfrm>
          <a:off x="152393" y="2570362"/>
          <a:ext cx="1951804" cy="724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IN" sz="2000" kern="1200" dirty="0">
              <a:solidFill>
                <a:schemeClr val="bg1"/>
              </a:solidFill>
              <a:latin typeface="Montserrat Classic Bold" panose="020B0604020202020204" charset="0"/>
            </a:rPr>
            <a:t>LOGISTIC ADMIN</a:t>
          </a:r>
        </a:p>
      </dsp:txBody>
      <dsp:txXfrm>
        <a:off x="152393" y="2570362"/>
        <a:ext cx="1951804" cy="724119"/>
      </dsp:txXfrm>
    </dsp:sp>
    <dsp:sp modelId="{DE3795C4-3436-4A49-A040-A50C5DA15CAE}">
      <dsp:nvSpPr>
        <dsp:cNvPr id="0" name=""/>
        <dsp:cNvSpPr/>
      </dsp:nvSpPr>
      <dsp:spPr>
        <a:xfrm>
          <a:off x="2275297" y="2265056"/>
          <a:ext cx="1951804" cy="1344793"/>
        </a:xfrm>
        <a:prstGeom prst="roundRect">
          <a:avLst/>
        </a:prstGeom>
        <a:solidFill>
          <a:srgbClr val="3DCAB1"/>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5BD525D-4333-4910-8DD4-4232B9F74F72}">
      <dsp:nvSpPr>
        <dsp:cNvPr id="0" name=""/>
        <dsp:cNvSpPr/>
      </dsp:nvSpPr>
      <dsp:spPr>
        <a:xfrm>
          <a:off x="2267334" y="2548464"/>
          <a:ext cx="1951804" cy="724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IN" sz="2000" kern="1200" dirty="0">
              <a:solidFill>
                <a:schemeClr val="bg1"/>
              </a:solidFill>
              <a:latin typeface="Montserrat Classic Bold" panose="020B0604020202020204" charset="0"/>
            </a:rPr>
            <a:t>SUPPLIER</a:t>
          </a:r>
        </a:p>
      </dsp:txBody>
      <dsp:txXfrm>
        <a:off x="2267334" y="2548464"/>
        <a:ext cx="1951804" cy="724119"/>
      </dsp:txXfrm>
    </dsp:sp>
    <dsp:sp modelId="{E5CAA54B-D265-487F-9503-354227BE71CC}">
      <dsp:nvSpPr>
        <dsp:cNvPr id="0" name=""/>
        <dsp:cNvSpPr/>
      </dsp:nvSpPr>
      <dsp:spPr>
        <a:xfrm>
          <a:off x="4422364" y="2265056"/>
          <a:ext cx="1951804" cy="1344793"/>
        </a:xfrm>
        <a:prstGeom prst="roundRect">
          <a:avLst/>
        </a:prstGeom>
        <a:solidFill>
          <a:srgbClr val="3DCAB1"/>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AFA65630-2628-46CD-AD84-2C6DB7137466}">
      <dsp:nvSpPr>
        <dsp:cNvPr id="0" name=""/>
        <dsp:cNvSpPr/>
      </dsp:nvSpPr>
      <dsp:spPr>
        <a:xfrm>
          <a:off x="4374331" y="2548464"/>
          <a:ext cx="1951804" cy="724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IN" sz="2000" kern="1200" dirty="0">
              <a:solidFill>
                <a:schemeClr val="bg1"/>
              </a:solidFill>
              <a:latin typeface="Montserrat Classic Bold" panose="020B0604020202020204" charset="0"/>
            </a:rPr>
            <a:t>CUSTOMER</a:t>
          </a:r>
        </a:p>
      </dsp:txBody>
      <dsp:txXfrm>
        <a:off x="4374331" y="2548464"/>
        <a:ext cx="1951804" cy="724119"/>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18" Type="http://schemas.openxmlformats.org/officeDocument/2006/relationships/diagramLayout" Target="../diagrams/layout5.xml"/><Relationship Id="rId3" Type="http://schemas.openxmlformats.org/officeDocument/2006/relationships/diagramLayout" Target="../diagrams/layout2.xml"/><Relationship Id="rId21" Type="http://schemas.microsoft.com/office/2007/relationships/diagramDrawing" Target="../diagrams/drawing5.xml"/><Relationship Id="rId7" Type="http://schemas.openxmlformats.org/officeDocument/2006/relationships/diagramData" Target="../diagrams/data3.xml"/><Relationship Id="rId12" Type="http://schemas.openxmlformats.org/officeDocument/2006/relationships/diagramData" Target="../diagrams/data4.xml"/><Relationship Id="rId17" Type="http://schemas.openxmlformats.org/officeDocument/2006/relationships/diagramData" Target="../diagrams/data5.xml"/><Relationship Id="rId2" Type="http://schemas.openxmlformats.org/officeDocument/2006/relationships/diagramData" Target="../diagrams/data2.xml"/><Relationship Id="rId16" Type="http://schemas.microsoft.com/office/2007/relationships/diagramDrawing" Target="../diagrams/drawing4.xml"/><Relationship Id="rId20" Type="http://schemas.openxmlformats.org/officeDocument/2006/relationships/diagramColors" Target="../diagrams/colors5.xml"/><Relationship Id="rId1" Type="http://schemas.openxmlformats.org/officeDocument/2006/relationships/slideLayout" Target="../slideLayouts/slideLayout7.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19" Type="http://schemas.openxmlformats.org/officeDocument/2006/relationships/diagramQuickStyle" Target="../diagrams/quickStyle5.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34C9BD8-5447-1FEA-87A6-03D831D3C7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0030726" cy="7315199"/>
          </a:xfrm>
          <a:prstGeom prst="rect">
            <a:avLst/>
          </a:prstGeom>
        </p:spPr>
      </p:pic>
      <p:sp>
        <p:nvSpPr>
          <p:cNvPr id="2" name="Freeform 2"/>
          <p:cNvSpPr/>
          <p:nvPr/>
        </p:nvSpPr>
        <p:spPr>
          <a:xfrm>
            <a:off x="-13025124" y="-68580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3"/>
            <a:stretch>
              <a:fillRect l="-19958" t="-9374" r="-1395" b="-11979"/>
            </a:stretch>
          </a:blipFill>
        </p:spPr>
      </p:sp>
      <p:sp>
        <p:nvSpPr>
          <p:cNvPr id="3" name="AutoShape 3"/>
          <p:cNvSpPr/>
          <p:nvPr/>
        </p:nvSpPr>
        <p:spPr>
          <a:xfrm rot="1191993">
            <a:off x="3934026" y="-1697935"/>
            <a:ext cx="8125271" cy="12915892"/>
          </a:xfrm>
          <a:prstGeom prst="rect">
            <a:avLst/>
          </a:prstGeom>
          <a:solidFill>
            <a:srgbClr val="053D57">
              <a:alpha val="89804"/>
            </a:srgbClr>
          </a:solidFill>
        </p:spPr>
      </p:sp>
      <p:sp>
        <p:nvSpPr>
          <p:cNvPr id="4" name="AutoShape 4"/>
          <p:cNvSpPr/>
          <p:nvPr/>
        </p:nvSpPr>
        <p:spPr>
          <a:xfrm rot="-2700000">
            <a:off x="3619551" y="-778313"/>
            <a:ext cx="30601" cy="3238550"/>
          </a:xfrm>
          <a:prstGeom prst="rect">
            <a:avLst/>
          </a:prstGeom>
          <a:solidFill>
            <a:srgbClr val="F8FBFD"/>
          </a:solidFill>
        </p:spPr>
      </p:sp>
      <p:sp>
        <p:nvSpPr>
          <p:cNvPr id="5" name="AutoShape 5"/>
          <p:cNvSpPr/>
          <p:nvPr/>
        </p:nvSpPr>
        <p:spPr>
          <a:xfrm rot="-2700000">
            <a:off x="-5168958" y="7877814"/>
            <a:ext cx="3794866" cy="3238550"/>
          </a:xfrm>
          <a:prstGeom prst="rect">
            <a:avLst/>
          </a:prstGeom>
          <a:solidFill>
            <a:srgbClr val="F8FBFD"/>
          </a:solidFill>
        </p:spPr>
      </p:sp>
      <p:sp>
        <p:nvSpPr>
          <p:cNvPr id="6" name="TextBox 6"/>
          <p:cNvSpPr txBox="1"/>
          <p:nvPr/>
        </p:nvSpPr>
        <p:spPr>
          <a:xfrm>
            <a:off x="6137118" y="1299770"/>
            <a:ext cx="2402546" cy="306705"/>
          </a:xfrm>
          <a:prstGeom prst="rect">
            <a:avLst/>
          </a:prstGeom>
        </p:spPr>
        <p:txBody>
          <a:bodyPr lIns="0" tIns="0" rIns="0" bIns="0" rtlCol="0" anchor="t">
            <a:spAutoFit/>
          </a:bodyPr>
          <a:lstStyle/>
          <a:p>
            <a:pPr>
              <a:lnSpc>
                <a:spcPts val="2520"/>
              </a:lnSpc>
            </a:pPr>
            <a:r>
              <a:rPr lang="en-US" sz="1800" spc="179" dirty="0">
                <a:solidFill>
                  <a:srgbClr val="F8FBFD"/>
                </a:solidFill>
                <a:latin typeface="Montserrat Classic"/>
              </a:rPr>
              <a:t>DMDD PROJECT</a:t>
            </a:r>
          </a:p>
        </p:txBody>
      </p:sp>
      <p:grpSp>
        <p:nvGrpSpPr>
          <p:cNvPr id="7" name="Group 7"/>
          <p:cNvGrpSpPr/>
          <p:nvPr/>
        </p:nvGrpSpPr>
        <p:grpSpPr>
          <a:xfrm>
            <a:off x="5562600" y="2180067"/>
            <a:ext cx="5868208" cy="2955065"/>
            <a:chOff x="7657979" y="116195"/>
            <a:chExt cx="7824278" cy="3940087"/>
          </a:xfrm>
        </p:grpSpPr>
        <p:sp>
          <p:nvSpPr>
            <p:cNvPr id="8" name="TextBox 8"/>
            <p:cNvSpPr txBox="1"/>
            <p:nvPr/>
          </p:nvSpPr>
          <p:spPr>
            <a:xfrm>
              <a:off x="7657979" y="116195"/>
              <a:ext cx="6244706" cy="3142058"/>
            </a:xfrm>
            <a:prstGeom prst="rect">
              <a:avLst/>
            </a:prstGeom>
          </p:spPr>
          <p:txBody>
            <a:bodyPr wrap="square" lIns="0" tIns="0" rIns="0" bIns="0" rtlCol="0" anchor="t">
              <a:spAutoFit/>
            </a:bodyPr>
            <a:lstStyle/>
            <a:p>
              <a:pPr>
                <a:lnSpc>
                  <a:spcPts val="6400"/>
                </a:lnSpc>
              </a:pPr>
              <a:r>
                <a:rPr lang="en-US" sz="4000" dirty="0">
                  <a:solidFill>
                    <a:srgbClr val="97BCC7"/>
                  </a:solidFill>
                  <a:latin typeface="Montserrat Classic Bold"/>
                </a:rPr>
                <a:t>INVENTORY</a:t>
              </a:r>
            </a:p>
            <a:p>
              <a:pPr>
                <a:lnSpc>
                  <a:spcPts val="6400"/>
                </a:lnSpc>
              </a:pPr>
              <a:r>
                <a:rPr lang="en-US" sz="4000" dirty="0">
                  <a:solidFill>
                    <a:srgbClr val="97BCC7"/>
                  </a:solidFill>
                  <a:latin typeface="Montserrat Classic Bold"/>
                </a:rPr>
                <a:t>MANAGEMENT</a:t>
              </a:r>
            </a:p>
            <a:p>
              <a:pPr>
                <a:lnSpc>
                  <a:spcPts val="6399"/>
                </a:lnSpc>
              </a:pPr>
              <a:r>
                <a:rPr lang="en-US" sz="4000" dirty="0">
                  <a:solidFill>
                    <a:srgbClr val="97BCC7"/>
                  </a:solidFill>
                  <a:latin typeface="Montserrat Classic Bold"/>
                </a:rPr>
                <a:t>SYSTEM</a:t>
              </a:r>
            </a:p>
          </p:txBody>
        </p:sp>
        <p:sp>
          <p:nvSpPr>
            <p:cNvPr id="9" name="TextBox 9"/>
            <p:cNvSpPr txBox="1"/>
            <p:nvPr/>
          </p:nvSpPr>
          <p:spPr>
            <a:xfrm>
              <a:off x="7663920" y="3710419"/>
              <a:ext cx="7818337" cy="345863"/>
            </a:xfrm>
            <a:prstGeom prst="rect">
              <a:avLst/>
            </a:prstGeom>
          </p:spPr>
          <p:txBody>
            <a:bodyPr lIns="0" tIns="0" rIns="0" bIns="0" rtlCol="0" anchor="t">
              <a:spAutoFit/>
            </a:bodyPr>
            <a:lstStyle/>
            <a:p>
              <a:pPr>
                <a:lnSpc>
                  <a:spcPts val="2240"/>
                </a:lnSpc>
              </a:pPr>
              <a:r>
                <a:rPr lang="en-US" sz="1600" spc="16" dirty="0">
                  <a:solidFill>
                    <a:srgbClr val="F8FBFD"/>
                  </a:solidFill>
                  <a:latin typeface="Montserrat Classic"/>
                </a:rPr>
                <a:t>Presented by Team Relational Ninjas</a:t>
              </a:r>
            </a:p>
          </p:txBody>
        </p:sp>
      </p:grpSp>
      <p:grpSp>
        <p:nvGrpSpPr>
          <p:cNvPr id="10" name="Group 10"/>
          <p:cNvGrpSpPr/>
          <p:nvPr/>
        </p:nvGrpSpPr>
        <p:grpSpPr>
          <a:xfrm>
            <a:off x="200117" y="5995194"/>
            <a:ext cx="9075738" cy="1898648"/>
            <a:chOff x="1" y="-40407"/>
            <a:chExt cx="12100984" cy="2531531"/>
          </a:xfrm>
        </p:grpSpPr>
        <p:sp>
          <p:nvSpPr>
            <p:cNvPr id="11" name="TextBox 11"/>
            <p:cNvSpPr txBox="1"/>
            <p:nvPr/>
          </p:nvSpPr>
          <p:spPr>
            <a:xfrm>
              <a:off x="5839365" y="-40407"/>
              <a:ext cx="6261620" cy="1927187"/>
            </a:xfrm>
            <a:prstGeom prst="rect">
              <a:avLst/>
            </a:prstGeom>
          </p:spPr>
          <p:txBody>
            <a:bodyPr lIns="0" tIns="0" rIns="0" bIns="0" rtlCol="0" anchor="t">
              <a:spAutoFit/>
            </a:bodyPr>
            <a:lstStyle/>
            <a:p>
              <a:pPr>
                <a:lnSpc>
                  <a:spcPts val="1659"/>
                </a:lnSpc>
              </a:pPr>
              <a:r>
                <a:rPr lang="en-US" sz="1659" dirty="0" err="1">
                  <a:solidFill>
                    <a:srgbClr val="97BCC7"/>
                  </a:solidFill>
                  <a:latin typeface="Montserrat Classic Bold"/>
                </a:rPr>
                <a:t>Sathyavarthan</a:t>
              </a:r>
              <a:r>
                <a:rPr lang="en-US" sz="1659" dirty="0">
                  <a:solidFill>
                    <a:srgbClr val="97BCC7"/>
                  </a:solidFill>
                  <a:latin typeface="Montserrat Classic Bold"/>
                </a:rPr>
                <a:t> </a:t>
              </a:r>
              <a:r>
                <a:rPr lang="en-US" sz="1659" dirty="0" err="1">
                  <a:solidFill>
                    <a:srgbClr val="97BCC7"/>
                  </a:solidFill>
                  <a:latin typeface="Montserrat Classic Bold"/>
                </a:rPr>
                <a:t>Balachandar</a:t>
              </a:r>
              <a:r>
                <a:rPr lang="en-US" sz="1659" dirty="0">
                  <a:solidFill>
                    <a:srgbClr val="97BCC7"/>
                  </a:solidFill>
                  <a:latin typeface="Montserrat Classic Bold"/>
                </a:rPr>
                <a:t>  (002207505)</a:t>
              </a:r>
            </a:p>
            <a:p>
              <a:pPr>
                <a:lnSpc>
                  <a:spcPts val="1659"/>
                </a:lnSpc>
              </a:pPr>
              <a:r>
                <a:rPr lang="en-US" sz="1659" dirty="0">
                  <a:solidFill>
                    <a:srgbClr val="97BCC7"/>
                  </a:solidFill>
                  <a:latin typeface="Montserrat Classic Bold"/>
                </a:rPr>
                <a:t>Soumya Ganesh (002812787)</a:t>
              </a:r>
            </a:p>
            <a:p>
              <a:pPr>
                <a:lnSpc>
                  <a:spcPts val="1659"/>
                </a:lnSpc>
              </a:pPr>
              <a:r>
                <a:rPr lang="en-US" sz="1659" dirty="0" err="1">
                  <a:solidFill>
                    <a:srgbClr val="97BCC7"/>
                  </a:solidFill>
                  <a:latin typeface="Montserrat Classic Bold"/>
                </a:rPr>
                <a:t>Uttkarsh</a:t>
              </a:r>
              <a:r>
                <a:rPr lang="en-US" sz="1659" dirty="0">
                  <a:solidFill>
                    <a:srgbClr val="97BCC7"/>
                  </a:solidFill>
                  <a:latin typeface="Montserrat Classic Bold"/>
                </a:rPr>
                <a:t> </a:t>
              </a:r>
              <a:r>
                <a:rPr lang="en-US" sz="1659" dirty="0" err="1">
                  <a:solidFill>
                    <a:srgbClr val="97BCC7"/>
                  </a:solidFill>
                  <a:latin typeface="Montserrat Classic Bold"/>
                </a:rPr>
                <a:t>Bharadia</a:t>
              </a:r>
              <a:r>
                <a:rPr lang="en-US" sz="1659" dirty="0">
                  <a:solidFill>
                    <a:srgbClr val="97BCC7"/>
                  </a:solidFill>
                  <a:latin typeface="Montserrat Classic Bold"/>
                </a:rPr>
                <a:t> (002872928)</a:t>
              </a:r>
            </a:p>
            <a:p>
              <a:pPr>
                <a:lnSpc>
                  <a:spcPts val="1659"/>
                </a:lnSpc>
              </a:pPr>
              <a:r>
                <a:rPr lang="en-US" sz="1659" dirty="0">
                  <a:solidFill>
                    <a:srgbClr val="97BCC7"/>
                  </a:solidFill>
                  <a:latin typeface="Montserrat Classic Bold"/>
                </a:rPr>
                <a:t>Malini Janaki Sankaran (002816185)</a:t>
              </a:r>
            </a:p>
            <a:p>
              <a:pPr>
                <a:lnSpc>
                  <a:spcPts val="1659"/>
                </a:lnSpc>
              </a:pPr>
              <a:endParaRPr lang="en-US" sz="1659" dirty="0">
                <a:solidFill>
                  <a:srgbClr val="97BCC7"/>
                </a:solidFill>
                <a:latin typeface="Montserrat Classic Bold"/>
              </a:endParaRPr>
            </a:p>
            <a:p>
              <a:pPr>
                <a:lnSpc>
                  <a:spcPts val="1659"/>
                </a:lnSpc>
              </a:pPr>
              <a:endParaRPr lang="en-US" sz="1659" dirty="0">
                <a:solidFill>
                  <a:srgbClr val="97BCC7"/>
                </a:solidFill>
                <a:latin typeface="Montserrat Classic Bold"/>
              </a:endParaRPr>
            </a:p>
            <a:p>
              <a:pPr>
                <a:lnSpc>
                  <a:spcPts val="1659"/>
                </a:lnSpc>
              </a:pPr>
              <a:endParaRPr lang="en-US" sz="1659" dirty="0">
                <a:solidFill>
                  <a:srgbClr val="97BCC7"/>
                </a:solidFill>
                <a:latin typeface="Montserrat Classic Bold"/>
              </a:endParaRPr>
            </a:p>
          </p:txBody>
        </p:sp>
        <p:sp>
          <p:nvSpPr>
            <p:cNvPr id="12" name="TextBox 12"/>
            <p:cNvSpPr txBox="1"/>
            <p:nvPr/>
          </p:nvSpPr>
          <p:spPr>
            <a:xfrm>
              <a:off x="1" y="2166285"/>
              <a:ext cx="5779966" cy="324839"/>
            </a:xfrm>
            <a:prstGeom prst="rect">
              <a:avLst/>
            </a:prstGeom>
          </p:spPr>
          <p:txBody>
            <a:bodyPr lIns="0" tIns="0" rIns="0" bIns="0" rtlCol="0" anchor="t">
              <a:spAutoFit/>
            </a:bodyPr>
            <a:lstStyle/>
            <a:p>
              <a:pPr>
                <a:lnSpc>
                  <a:spcPts val="2024"/>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grpSp>
        <p:nvGrpSpPr>
          <p:cNvPr id="2" name="Group 2"/>
          <p:cNvGrpSpPr/>
          <p:nvPr/>
        </p:nvGrpSpPr>
        <p:grpSpPr>
          <a:xfrm>
            <a:off x="731520" y="4443493"/>
            <a:ext cx="6309905" cy="2124286"/>
            <a:chOff x="0" y="219075"/>
            <a:chExt cx="8413207" cy="2832381"/>
          </a:xfrm>
        </p:grpSpPr>
        <p:sp>
          <p:nvSpPr>
            <p:cNvPr id="3" name="TextBox 3"/>
            <p:cNvSpPr txBox="1"/>
            <p:nvPr/>
          </p:nvSpPr>
          <p:spPr>
            <a:xfrm>
              <a:off x="0" y="219075"/>
              <a:ext cx="8401522" cy="2051844"/>
            </a:xfrm>
            <a:prstGeom prst="rect">
              <a:avLst/>
            </a:prstGeom>
          </p:spPr>
          <p:txBody>
            <a:bodyPr lIns="0" tIns="0" rIns="0" bIns="0" rtlCol="0" anchor="t">
              <a:spAutoFit/>
            </a:bodyPr>
            <a:lstStyle/>
            <a:p>
              <a:pPr>
                <a:lnSpc>
                  <a:spcPts val="12000"/>
                </a:lnSpc>
              </a:pPr>
              <a:endParaRPr lang="en-US" sz="12000" dirty="0">
                <a:solidFill>
                  <a:srgbClr val="97BCC7"/>
                </a:solidFill>
                <a:latin typeface="Montserrat Classic Bold"/>
              </a:endParaRPr>
            </a:p>
          </p:txBody>
        </p:sp>
        <p:sp>
          <p:nvSpPr>
            <p:cNvPr id="4" name="TextBox 4"/>
            <p:cNvSpPr txBox="1"/>
            <p:nvPr/>
          </p:nvSpPr>
          <p:spPr>
            <a:xfrm>
              <a:off x="0" y="2626040"/>
              <a:ext cx="8413207" cy="425416"/>
            </a:xfrm>
            <a:prstGeom prst="rect">
              <a:avLst/>
            </a:prstGeom>
          </p:spPr>
          <p:txBody>
            <a:bodyPr lIns="0" tIns="0" rIns="0" bIns="0" rtlCol="0" anchor="t">
              <a:spAutoFit/>
            </a:bodyPr>
            <a:lstStyle/>
            <a:p>
              <a:pPr>
                <a:lnSpc>
                  <a:spcPts val="2800"/>
                </a:lnSpc>
              </a:pPr>
              <a:endParaRPr lang="en-US" sz="2000" spc="140" dirty="0">
                <a:solidFill>
                  <a:srgbClr val="F8FBFD"/>
                </a:solidFill>
                <a:latin typeface="Montserrat Classic"/>
              </a:endParaRPr>
            </a:p>
          </p:txBody>
        </p:sp>
      </p:grpSp>
      <p:sp>
        <p:nvSpPr>
          <p:cNvPr id="5" name="TextBox 5"/>
          <p:cNvSpPr txBox="1"/>
          <p:nvPr/>
        </p:nvSpPr>
        <p:spPr>
          <a:xfrm>
            <a:off x="731520" y="706120"/>
            <a:ext cx="6050280" cy="396647"/>
          </a:xfrm>
          <a:prstGeom prst="rect">
            <a:avLst/>
          </a:prstGeom>
        </p:spPr>
        <p:txBody>
          <a:bodyPr wrap="square" lIns="0" tIns="0" rIns="0" bIns="0" rtlCol="0" anchor="t">
            <a:spAutoFit/>
          </a:bodyPr>
          <a:lstStyle/>
          <a:p>
            <a:pPr>
              <a:lnSpc>
                <a:spcPts val="3360"/>
              </a:lnSpc>
            </a:pPr>
            <a:r>
              <a:rPr lang="en-US" sz="2800" dirty="0">
                <a:solidFill>
                  <a:srgbClr val="F8FBFD"/>
                </a:solidFill>
                <a:latin typeface="Montserrat Classic Bold"/>
              </a:rPr>
              <a:t>PROCEDURES</a:t>
            </a:r>
          </a:p>
        </p:txBody>
      </p:sp>
      <p:sp>
        <p:nvSpPr>
          <p:cNvPr id="6" name="AutoShape 6"/>
          <p:cNvSpPr/>
          <p:nvPr/>
        </p:nvSpPr>
        <p:spPr>
          <a:xfrm rot="-2700000">
            <a:off x="7174615" y="-2589922"/>
            <a:ext cx="3554939" cy="3554243"/>
          </a:xfrm>
          <a:prstGeom prst="rect">
            <a:avLst/>
          </a:prstGeom>
          <a:solidFill>
            <a:srgbClr val="97BCC7"/>
          </a:solidFill>
        </p:spPr>
      </p:sp>
      <p:sp>
        <p:nvSpPr>
          <p:cNvPr id="7" name="AutoShape 7"/>
          <p:cNvSpPr/>
          <p:nvPr/>
        </p:nvSpPr>
        <p:spPr>
          <a:xfrm rot="-2700000">
            <a:off x="7210580" y="-1074420"/>
            <a:ext cx="30601" cy="3238550"/>
          </a:xfrm>
          <a:prstGeom prst="rect">
            <a:avLst/>
          </a:prstGeom>
          <a:solidFill>
            <a:srgbClr val="F8FBFD"/>
          </a:solidFill>
        </p:spPr>
      </p:sp>
      <p:sp>
        <p:nvSpPr>
          <p:cNvPr id="8" name="AutoShape 8"/>
          <p:cNvSpPr/>
          <p:nvPr/>
        </p:nvSpPr>
        <p:spPr>
          <a:xfrm rot="-2700000">
            <a:off x="9693751" y="6312324"/>
            <a:ext cx="23417" cy="1909472"/>
          </a:xfrm>
          <a:prstGeom prst="rect">
            <a:avLst/>
          </a:prstGeom>
          <a:solidFill>
            <a:srgbClr val="F8FBFD"/>
          </a:solidFill>
        </p:spPr>
      </p:sp>
      <p:graphicFrame>
        <p:nvGraphicFramePr>
          <p:cNvPr id="10" name="Diagram 9">
            <a:extLst>
              <a:ext uri="{FF2B5EF4-FFF2-40B4-BE49-F238E27FC236}">
                <a16:creationId xmlns:a16="http://schemas.microsoft.com/office/drawing/2014/main" id="{8378DAD7-406A-5431-4185-061682A98E38}"/>
              </a:ext>
            </a:extLst>
          </p:cNvPr>
          <p:cNvGraphicFramePr/>
          <p:nvPr>
            <p:extLst>
              <p:ext uri="{D42A27DB-BD31-4B8C-83A1-F6EECF244321}">
                <p14:modId xmlns:p14="http://schemas.microsoft.com/office/powerpoint/2010/main" val="3458680390"/>
              </p:ext>
            </p:extLst>
          </p:nvPr>
        </p:nvGraphicFramePr>
        <p:xfrm>
          <a:off x="3442306" y="1490133"/>
          <a:ext cx="2057399" cy="5455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Diagram 13">
            <a:extLst>
              <a:ext uri="{FF2B5EF4-FFF2-40B4-BE49-F238E27FC236}">
                <a16:creationId xmlns:a16="http://schemas.microsoft.com/office/drawing/2014/main" id="{F8740CFE-3954-3738-7E49-1B83F6468307}"/>
              </a:ext>
            </a:extLst>
          </p:cNvPr>
          <p:cNvGraphicFramePr/>
          <p:nvPr>
            <p:extLst>
              <p:ext uri="{D42A27DB-BD31-4B8C-83A1-F6EECF244321}">
                <p14:modId xmlns:p14="http://schemas.microsoft.com/office/powerpoint/2010/main" val="3091443675"/>
              </p:ext>
            </p:extLst>
          </p:nvPr>
        </p:nvGraphicFramePr>
        <p:xfrm>
          <a:off x="5579515" y="1490133"/>
          <a:ext cx="2180661" cy="5455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FDEED28D-E432-2393-FF30-1FF0A08BEF54}"/>
              </a:ext>
            </a:extLst>
          </p:cNvPr>
          <p:cNvGraphicFramePr/>
          <p:nvPr>
            <p:extLst>
              <p:ext uri="{D42A27DB-BD31-4B8C-83A1-F6EECF244321}">
                <p14:modId xmlns:p14="http://schemas.microsoft.com/office/powerpoint/2010/main" val="1351678245"/>
              </p:ext>
            </p:extLst>
          </p:nvPr>
        </p:nvGraphicFramePr>
        <p:xfrm>
          <a:off x="1065624" y="1502774"/>
          <a:ext cx="1893805" cy="253461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6" name="Diagram 15">
            <a:extLst>
              <a:ext uri="{FF2B5EF4-FFF2-40B4-BE49-F238E27FC236}">
                <a16:creationId xmlns:a16="http://schemas.microsoft.com/office/drawing/2014/main" id="{EFA0E91F-9F63-4149-7DF4-5AAAF631C30A}"/>
              </a:ext>
            </a:extLst>
          </p:cNvPr>
          <p:cNvGraphicFramePr/>
          <p:nvPr>
            <p:extLst>
              <p:ext uri="{D42A27DB-BD31-4B8C-83A1-F6EECF244321}">
                <p14:modId xmlns:p14="http://schemas.microsoft.com/office/powerpoint/2010/main" val="4080853488"/>
              </p:ext>
            </p:extLst>
          </p:nvPr>
        </p:nvGraphicFramePr>
        <p:xfrm>
          <a:off x="1143468" y="4410852"/>
          <a:ext cx="1893805" cy="2534619"/>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3272211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5" name="AutoShape 5"/>
          <p:cNvSpPr/>
          <p:nvPr/>
        </p:nvSpPr>
        <p:spPr>
          <a:xfrm rot="-2700000">
            <a:off x="7594005" y="-2743686"/>
            <a:ext cx="3554939" cy="3554243"/>
          </a:xfrm>
          <a:prstGeom prst="rect">
            <a:avLst/>
          </a:prstGeom>
          <a:solidFill>
            <a:srgbClr val="97BCC7"/>
          </a:solidFill>
        </p:spPr>
      </p:sp>
      <p:sp>
        <p:nvSpPr>
          <p:cNvPr id="6" name="AutoShape 6"/>
          <p:cNvSpPr/>
          <p:nvPr/>
        </p:nvSpPr>
        <p:spPr>
          <a:xfrm rot="-2700000">
            <a:off x="-528626" y="6055300"/>
            <a:ext cx="2520292" cy="2519799"/>
          </a:xfrm>
          <a:prstGeom prst="rect">
            <a:avLst/>
          </a:prstGeom>
          <a:solidFill>
            <a:srgbClr val="F8FBFD"/>
          </a:solidFill>
        </p:spPr>
      </p:sp>
      <p:sp>
        <p:nvSpPr>
          <p:cNvPr id="7" name="AutoShape 7"/>
          <p:cNvSpPr/>
          <p:nvPr/>
        </p:nvSpPr>
        <p:spPr>
          <a:xfrm rot="-2700000">
            <a:off x="7850961" y="-1204342"/>
            <a:ext cx="30601" cy="3238550"/>
          </a:xfrm>
          <a:prstGeom prst="rect">
            <a:avLst/>
          </a:prstGeom>
          <a:solidFill>
            <a:srgbClr val="F8FBFD"/>
          </a:solidFill>
        </p:spPr>
      </p:sp>
      <p:sp>
        <p:nvSpPr>
          <p:cNvPr id="8" name="AutoShape 8"/>
          <p:cNvSpPr/>
          <p:nvPr/>
        </p:nvSpPr>
        <p:spPr>
          <a:xfrm rot="-2700000">
            <a:off x="9693751" y="6312324"/>
            <a:ext cx="23417" cy="1909472"/>
          </a:xfrm>
          <a:prstGeom prst="rect">
            <a:avLst/>
          </a:prstGeom>
          <a:solidFill>
            <a:srgbClr val="F8FBFD"/>
          </a:solidFill>
        </p:spPr>
      </p:sp>
      <p:sp>
        <p:nvSpPr>
          <p:cNvPr id="10" name="TextBox 9">
            <a:extLst>
              <a:ext uri="{FF2B5EF4-FFF2-40B4-BE49-F238E27FC236}">
                <a16:creationId xmlns:a16="http://schemas.microsoft.com/office/drawing/2014/main" id="{BEAB60D3-0C50-FA9F-9D88-7F340C65B21D}"/>
              </a:ext>
            </a:extLst>
          </p:cNvPr>
          <p:cNvSpPr txBox="1"/>
          <p:nvPr/>
        </p:nvSpPr>
        <p:spPr>
          <a:xfrm>
            <a:off x="2073926" y="2701753"/>
            <a:ext cx="6263088" cy="369332"/>
          </a:xfrm>
          <a:prstGeom prst="rect">
            <a:avLst/>
          </a:prstGeom>
          <a:noFill/>
        </p:spPr>
        <p:txBody>
          <a:bodyPr wrap="square">
            <a:spAutoFit/>
          </a:bodyPr>
          <a:lstStyle/>
          <a:p>
            <a:endParaRPr lang="en-IN" dirty="0"/>
          </a:p>
        </p:txBody>
      </p:sp>
      <p:sp>
        <p:nvSpPr>
          <p:cNvPr id="12" name="TextBox 11">
            <a:extLst>
              <a:ext uri="{FF2B5EF4-FFF2-40B4-BE49-F238E27FC236}">
                <a16:creationId xmlns:a16="http://schemas.microsoft.com/office/drawing/2014/main" id="{2DC36A25-DA8B-D0C2-C910-82425268DDB7}"/>
              </a:ext>
            </a:extLst>
          </p:cNvPr>
          <p:cNvSpPr txBox="1"/>
          <p:nvPr/>
        </p:nvSpPr>
        <p:spPr>
          <a:xfrm>
            <a:off x="2073926" y="2701753"/>
            <a:ext cx="6263088" cy="369332"/>
          </a:xfrm>
          <a:prstGeom prst="rect">
            <a:avLst/>
          </a:prstGeom>
          <a:solidFill>
            <a:srgbClr val="053D57"/>
          </a:solidFill>
        </p:spPr>
        <p:txBody>
          <a:bodyPr wrap="square">
            <a:spAutoFit/>
          </a:bodyPr>
          <a:lstStyle/>
          <a:p>
            <a:endParaRPr lang="en-IN" dirty="0"/>
          </a:p>
        </p:txBody>
      </p:sp>
      <p:sp>
        <p:nvSpPr>
          <p:cNvPr id="19" name="TextBox 5">
            <a:extLst>
              <a:ext uri="{FF2B5EF4-FFF2-40B4-BE49-F238E27FC236}">
                <a16:creationId xmlns:a16="http://schemas.microsoft.com/office/drawing/2014/main" id="{94543122-F147-2465-8C34-477528BA9748}"/>
              </a:ext>
            </a:extLst>
          </p:cNvPr>
          <p:cNvSpPr txBox="1"/>
          <p:nvPr/>
        </p:nvSpPr>
        <p:spPr>
          <a:xfrm>
            <a:off x="731520" y="706120"/>
            <a:ext cx="5215803" cy="396647"/>
          </a:xfrm>
          <a:prstGeom prst="rect">
            <a:avLst/>
          </a:prstGeom>
        </p:spPr>
        <p:txBody>
          <a:bodyPr lIns="0" tIns="0" rIns="0" bIns="0" rtlCol="0" anchor="t">
            <a:spAutoFit/>
          </a:bodyPr>
          <a:lstStyle/>
          <a:p>
            <a:pPr>
              <a:lnSpc>
                <a:spcPts val="3360"/>
              </a:lnSpc>
            </a:pPr>
            <a:r>
              <a:rPr lang="en-US" sz="2800" dirty="0">
                <a:solidFill>
                  <a:srgbClr val="F8FBFD"/>
                </a:solidFill>
                <a:latin typeface="Montserrat Classic Bold"/>
              </a:rPr>
              <a:t>SECURITY</a:t>
            </a:r>
          </a:p>
        </p:txBody>
      </p:sp>
      <p:sp>
        <p:nvSpPr>
          <p:cNvPr id="21" name="TextBox 20">
            <a:extLst>
              <a:ext uri="{FF2B5EF4-FFF2-40B4-BE49-F238E27FC236}">
                <a16:creationId xmlns:a16="http://schemas.microsoft.com/office/drawing/2014/main" id="{179A4753-B4F8-4109-DDE6-98E9D202E4D0}"/>
              </a:ext>
            </a:extLst>
          </p:cNvPr>
          <p:cNvSpPr txBox="1"/>
          <p:nvPr/>
        </p:nvSpPr>
        <p:spPr>
          <a:xfrm>
            <a:off x="838200" y="1700674"/>
            <a:ext cx="8183880" cy="3970318"/>
          </a:xfrm>
          <a:prstGeom prst="rect">
            <a:avLst/>
          </a:prstGeom>
          <a:noFill/>
        </p:spPr>
        <p:txBody>
          <a:bodyPr wrap="square" rtlCol="0">
            <a:spAutoFit/>
          </a:bodyPr>
          <a:lstStyle/>
          <a:p>
            <a:pPr marL="285750" indent="-285750" rtl="0">
              <a:buFont typeface="Arial" panose="020B0604020202020204" pitchFamily="34" charset="0"/>
              <a:buChar char="•"/>
            </a:pPr>
            <a:r>
              <a:rPr lang="en-US" b="1" dirty="0">
                <a:solidFill>
                  <a:srgbClr val="97BCC7"/>
                </a:solidFill>
                <a:effectLst/>
                <a:latin typeface="Montserrat Classic" panose="020B0604020202020204" charset="0"/>
              </a:rPr>
              <a:t>Procedure-Only Access: </a:t>
            </a:r>
            <a:r>
              <a:rPr lang="en-US" dirty="0">
                <a:solidFill>
                  <a:srgbClr val="97BCC7"/>
                </a:solidFill>
                <a:effectLst/>
                <a:latin typeface="Montserrat Classic" panose="020B0604020202020204" charset="0"/>
              </a:rPr>
              <a:t>Users are restricted to executing stored procedures exclusively</a:t>
            </a:r>
          </a:p>
          <a:p>
            <a:pPr marL="285750" indent="-285750" rtl="0">
              <a:buFont typeface="Arial" panose="020B0604020202020204" pitchFamily="34" charset="0"/>
              <a:buChar char="•"/>
            </a:pPr>
            <a:endParaRPr lang="en-US" dirty="0">
              <a:solidFill>
                <a:srgbClr val="97BCC7"/>
              </a:solidFill>
              <a:effectLst/>
              <a:latin typeface="Montserrat Classic" panose="020B0604020202020204" charset="0"/>
            </a:endParaRPr>
          </a:p>
          <a:p>
            <a:pPr marL="285750" indent="-285750" rtl="0">
              <a:buFont typeface="Arial" panose="020B0604020202020204" pitchFamily="34" charset="0"/>
              <a:buChar char="•"/>
            </a:pPr>
            <a:r>
              <a:rPr lang="en-US" b="1" dirty="0">
                <a:solidFill>
                  <a:srgbClr val="97BCC7"/>
                </a:solidFill>
                <a:effectLst/>
                <a:latin typeface="Montserrat Classic" panose="020B0604020202020204" charset="0"/>
              </a:rPr>
              <a:t>Fine-Grained Procedure Permissions:</a:t>
            </a:r>
            <a:r>
              <a:rPr lang="en-US" dirty="0">
                <a:solidFill>
                  <a:srgbClr val="97BCC7"/>
                </a:solidFill>
                <a:effectLst/>
                <a:latin typeface="Montserrat Classic" panose="020B0604020202020204" charset="0"/>
              </a:rPr>
              <a:t> Implement specific procedure permissions for different user roles</a:t>
            </a:r>
          </a:p>
          <a:p>
            <a:pPr marL="285750" indent="-285750" rtl="0">
              <a:buFont typeface="Arial" panose="020B0604020202020204" pitchFamily="34" charset="0"/>
              <a:buChar char="•"/>
            </a:pPr>
            <a:endParaRPr lang="en-US" dirty="0">
              <a:solidFill>
                <a:srgbClr val="97BCC7"/>
              </a:solidFill>
              <a:effectLst/>
              <a:latin typeface="Montserrat Classic" panose="020B0604020202020204" charset="0"/>
            </a:endParaRPr>
          </a:p>
          <a:p>
            <a:pPr marL="285750" indent="-285750" rtl="0">
              <a:buFont typeface="Arial" panose="020B0604020202020204" pitchFamily="34" charset="0"/>
              <a:buChar char="•"/>
            </a:pPr>
            <a:r>
              <a:rPr lang="en-US" b="1" dirty="0">
                <a:solidFill>
                  <a:srgbClr val="97BCC7"/>
                </a:solidFill>
                <a:effectLst/>
                <a:latin typeface="Montserrat Classic" panose="020B0604020202020204" charset="0"/>
              </a:rPr>
              <a:t>Secure Personal Information Handling: </a:t>
            </a:r>
            <a:r>
              <a:rPr lang="en-US" dirty="0">
                <a:solidFill>
                  <a:srgbClr val="97BCC7"/>
                </a:solidFill>
                <a:effectLst/>
                <a:latin typeface="Montserrat Classic" panose="020B0604020202020204" charset="0"/>
              </a:rPr>
              <a:t>Adhere to industry standards for handling and securing personal information</a:t>
            </a:r>
          </a:p>
          <a:p>
            <a:pPr marL="285750" indent="-285750" rtl="0">
              <a:buFont typeface="Arial" panose="020B0604020202020204" pitchFamily="34" charset="0"/>
              <a:buChar char="•"/>
            </a:pPr>
            <a:endParaRPr lang="en-US" dirty="0">
              <a:solidFill>
                <a:srgbClr val="97BCC7"/>
              </a:solidFill>
              <a:effectLst/>
              <a:latin typeface="Montserrat Classic" panose="020B0604020202020204" charset="0"/>
            </a:endParaRPr>
          </a:p>
          <a:p>
            <a:pPr marL="285750" indent="-285750">
              <a:buFont typeface="Arial" panose="020B0604020202020204" pitchFamily="34" charset="0"/>
              <a:buChar char="•"/>
            </a:pPr>
            <a:r>
              <a:rPr lang="en-US" b="1" dirty="0">
                <a:solidFill>
                  <a:srgbClr val="97BCC7"/>
                </a:solidFill>
                <a:effectLst/>
                <a:latin typeface="Montserrat Classic" panose="020B0604020202020204" charset="0"/>
              </a:rPr>
              <a:t>Automated Stock Monitoring: </a:t>
            </a:r>
            <a:r>
              <a:rPr lang="en-US" dirty="0">
                <a:solidFill>
                  <a:srgbClr val="97BCC7"/>
                </a:solidFill>
                <a:effectLst/>
                <a:latin typeface="Montserrat Classic" panose="020B0604020202020204" charset="0"/>
              </a:rPr>
              <a:t>Proactively identifies and addresses stock situations, reducing the risk of overstock or understock. Automation minimizes human error and ensures timely interventions</a:t>
            </a:r>
          </a:p>
          <a:p>
            <a:pPr marL="285750" indent="-285750">
              <a:buFont typeface="Arial" panose="020B0604020202020204" pitchFamily="34" charset="0"/>
              <a:buChar char="•"/>
            </a:pPr>
            <a:endParaRPr lang="en-IN" dirty="0"/>
          </a:p>
        </p:txBody>
      </p:sp>
      <p:cxnSp>
        <p:nvCxnSpPr>
          <p:cNvPr id="23" name="Straight Connector 22">
            <a:extLst>
              <a:ext uri="{FF2B5EF4-FFF2-40B4-BE49-F238E27FC236}">
                <a16:creationId xmlns:a16="http://schemas.microsoft.com/office/drawing/2014/main" id="{10C8CF32-22EC-E553-47C3-108B6F385A0F}"/>
              </a:ext>
            </a:extLst>
          </p:cNvPr>
          <p:cNvCxnSpPr>
            <a:cxnSpLocks/>
          </p:cNvCxnSpPr>
          <p:nvPr/>
        </p:nvCxnSpPr>
        <p:spPr>
          <a:xfrm>
            <a:off x="838200" y="2514600"/>
            <a:ext cx="7924800" cy="0"/>
          </a:xfrm>
          <a:prstGeom prst="line">
            <a:avLst/>
          </a:prstGeom>
          <a:ln>
            <a:solidFill>
              <a:srgbClr val="3DCAB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54C0AA2-67F0-5095-9E45-D25C034B1D67}"/>
              </a:ext>
            </a:extLst>
          </p:cNvPr>
          <p:cNvCxnSpPr>
            <a:cxnSpLocks/>
          </p:cNvCxnSpPr>
          <p:nvPr/>
        </p:nvCxnSpPr>
        <p:spPr>
          <a:xfrm>
            <a:off x="838200" y="3200400"/>
            <a:ext cx="7924800" cy="0"/>
          </a:xfrm>
          <a:prstGeom prst="line">
            <a:avLst/>
          </a:prstGeom>
          <a:ln>
            <a:solidFill>
              <a:srgbClr val="3DCAB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FD1ADA7-BEBC-0EF0-7E3A-0D451DF5FB50}"/>
              </a:ext>
            </a:extLst>
          </p:cNvPr>
          <p:cNvCxnSpPr>
            <a:cxnSpLocks/>
          </p:cNvCxnSpPr>
          <p:nvPr/>
        </p:nvCxnSpPr>
        <p:spPr>
          <a:xfrm>
            <a:off x="838200" y="4038600"/>
            <a:ext cx="7924800" cy="0"/>
          </a:xfrm>
          <a:prstGeom prst="line">
            <a:avLst/>
          </a:prstGeom>
          <a:ln>
            <a:solidFill>
              <a:srgbClr val="3DCAB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sp>
        <p:nvSpPr>
          <p:cNvPr id="17" name="AutoShape 3">
            <a:extLst>
              <a:ext uri="{FF2B5EF4-FFF2-40B4-BE49-F238E27FC236}">
                <a16:creationId xmlns:a16="http://schemas.microsoft.com/office/drawing/2014/main" id="{C01937C9-7140-9F0F-DC66-877A12E4EC98}"/>
              </a:ext>
            </a:extLst>
          </p:cNvPr>
          <p:cNvSpPr/>
          <p:nvPr/>
        </p:nvSpPr>
        <p:spPr>
          <a:xfrm>
            <a:off x="-27645" y="0"/>
            <a:ext cx="9753600" cy="7315200"/>
          </a:xfrm>
          <a:prstGeom prst="rect">
            <a:avLst/>
          </a:prstGeom>
          <a:solidFill>
            <a:srgbClr val="053D57">
              <a:alpha val="91000"/>
            </a:srgbClr>
          </a:solidFill>
        </p:spPr>
      </p:sp>
      <p:sp>
        <p:nvSpPr>
          <p:cNvPr id="2" name="AutoShape 2"/>
          <p:cNvSpPr/>
          <p:nvPr/>
        </p:nvSpPr>
        <p:spPr>
          <a:xfrm rot="-2700000">
            <a:off x="7620696" y="-1280082"/>
            <a:ext cx="1816139" cy="1815784"/>
          </a:xfrm>
          <a:prstGeom prst="rect">
            <a:avLst/>
          </a:prstGeom>
          <a:solidFill>
            <a:srgbClr val="97BCC7"/>
          </a:solidFill>
        </p:spPr>
      </p:sp>
      <p:sp>
        <p:nvSpPr>
          <p:cNvPr id="3" name="AutoShape 3"/>
          <p:cNvSpPr/>
          <p:nvPr/>
        </p:nvSpPr>
        <p:spPr>
          <a:xfrm rot="-2700000">
            <a:off x="-2479862" y="5424777"/>
            <a:ext cx="4215873" cy="5693313"/>
          </a:xfrm>
          <a:prstGeom prst="rect">
            <a:avLst/>
          </a:prstGeom>
          <a:solidFill>
            <a:srgbClr val="97BCC7"/>
          </a:solidFill>
        </p:spPr>
      </p:sp>
      <p:sp>
        <p:nvSpPr>
          <p:cNvPr id="4" name="AutoShape 4"/>
          <p:cNvSpPr/>
          <p:nvPr/>
        </p:nvSpPr>
        <p:spPr>
          <a:xfrm rot="-2700000">
            <a:off x="8104093" y="-385554"/>
            <a:ext cx="4043490" cy="26728"/>
          </a:xfrm>
          <a:prstGeom prst="rect">
            <a:avLst/>
          </a:prstGeom>
          <a:solidFill>
            <a:srgbClr val="053D57"/>
          </a:solidFill>
        </p:spPr>
      </p:sp>
      <p:sp>
        <p:nvSpPr>
          <p:cNvPr id="5" name="AutoShape 5"/>
          <p:cNvSpPr/>
          <p:nvPr/>
        </p:nvSpPr>
        <p:spPr>
          <a:xfrm rot="-2700000">
            <a:off x="1246533" y="3370114"/>
            <a:ext cx="23417" cy="6248732"/>
          </a:xfrm>
          <a:prstGeom prst="rect">
            <a:avLst/>
          </a:prstGeom>
          <a:solidFill>
            <a:srgbClr val="053D57"/>
          </a:solidFill>
        </p:spPr>
      </p:sp>
      <p:sp>
        <p:nvSpPr>
          <p:cNvPr id="10" name="TextBox 10"/>
          <p:cNvSpPr txBox="1"/>
          <p:nvPr/>
        </p:nvSpPr>
        <p:spPr>
          <a:xfrm>
            <a:off x="1161794" y="815965"/>
            <a:ext cx="2007807" cy="569771"/>
          </a:xfrm>
          <a:prstGeom prst="rect">
            <a:avLst/>
          </a:prstGeom>
        </p:spPr>
        <p:txBody>
          <a:bodyPr wrap="square" lIns="0" tIns="0" rIns="0" bIns="0" rtlCol="0" anchor="t">
            <a:spAutoFit/>
          </a:bodyPr>
          <a:lstStyle/>
          <a:p>
            <a:pPr algn="r">
              <a:lnSpc>
                <a:spcPts val="5160"/>
              </a:lnSpc>
            </a:pPr>
            <a:r>
              <a:rPr lang="en-US" sz="2800" spc="-42" dirty="0">
                <a:solidFill>
                  <a:schemeClr val="bg1"/>
                </a:solidFill>
                <a:latin typeface="Montserrat Classic Bold"/>
              </a:rPr>
              <a:t>ROLES</a:t>
            </a:r>
          </a:p>
        </p:txBody>
      </p:sp>
      <p:graphicFrame>
        <p:nvGraphicFramePr>
          <p:cNvPr id="13" name="Diagram 12">
            <a:extLst>
              <a:ext uri="{FF2B5EF4-FFF2-40B4-BE49-F238E27FC236}">
                <a16:creationId xmlns:a16="http://schemas.microsoft.com/office/drawing/2014/main" id="{237F1C45-0F4A-0802-2A60-E794C32A5FAD}"/>
              </a:ext>
            </a:extLst>
          </p:cNvPr>
          <p:cNvGraphicFramePr/>
          <p:nvPr>
            <p:extLst>
              <p:ext uri="{D42A27DB-BD31-4B8C-83A1-F6EECF244321}">
                <p14:modId xmlns:p14="http://schemas.microsoft.com/office/powerpoint/2010/main" val="1088768089"/>
              </p:ext>
            </p:extLst>
          </p:nvPr>
        </p:nvGraphicFramePr>
        <p:xfrm>
          <a:off x="1828800" y="2159547"/>
          <a:ext cx="6502400" cy="4334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3704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5" name="TextBox 5"/>
          <p:cNvSpPr txBox="1"/>
          <p:nvPr/>
        </p:nvSpPr>
        <p:spPr>
          <a:xfrm>
            <a:off x="731520" y="706120"/>
            <a:ext cx="5215803" cy="396647"/>
          </a:xfrm>
          <a:prstGeom prst="rect">
            <a:avLst/>
          </a:prstGeom>
        </p:spPr>
        <p:txBody>
          <a:bodyPr lIns="0" tIns="0" rIns="0" bIns="0" rtlCol="0" anchor="t">
            <a:spAutoFit/>
          </a:bodyPr>
          <a:lstStyle/>
          <a:p>
            <a:pPr>
              <a:lnSpc>
                <a:spcPts val="3360"/>
              </a:lnSpc>
            </a:pPr>
            <a:r>
              <a:rPr lang="en-US" sz="2800" dirty="0">
                <a:solidFill>
                  <a:srgbClr val="F8FBFD"/>
                </a:solidFill>
                <a:latin typeface="Montserrat Classic Bold"/>
              </a:rPr>
              <a:t>DATA FLOW DIAGRAMS</a:t>
            </a:r>
          </a:p>
        </p:txBody>
      </p:sp>
      <p:sp>
        <p:nvSpPr>
          <p:cNvPr id="6" name="AutoShape 6"/>
          <p:cNvSpPr/>
          <p:nvPr/>
        </p:nvSpPr>
        <p:spPr>
          <a:xfrm rot="-2700000">
            <a:off x="7174615" y="-2589922"/>
            <a:ext cx="3554939" cy="3554243"/>
          </a:xfrm>
          <a:prstGeom prst="rect">
            <a:avLst/>
          </a:prstGeom>
          <a:solidFill>
            <a:srgbClr val="97BCC7"/>
          </a:solidFill>
        </p:spPr>
      </p:sp>
      <p:sp>
        <p:nvSpPr>
          <p:cNvPr id="7" name="AutoShape 7"/>
          <p:cNvSpPr/>
          <p:nvPr/>
        </p:nvSpPr>
        <p:spPr>
          <a:xfrm rot="-2700000">
            <a:off x="7210580" y="-1074420"/>
            <a:ext cx="30601" cy="3238550"/>
          </a:xfrm>
          <a:prstGeom prst="rect">
            <a:avLst/>
          </a:prstGeom>
          <a:solidFill>
            <a:srgbClr val="F8FBFD"/>
          </a:solidFill>
        </p:spPr>
      </p:sp>
      <p:sp>
        <p:nvSpPr>
          <p:cNvPr id="8" name="AutoShape 8"/>
          <p:cNvSpPr/>
          <p:nvPr/>
        </p:nvSpPr>
        <p:spPr>
          <a:xfrm rot="-2700000">
            <a:off x="9693751" y="6312324"/>
            <a:ext cx="23417" cy="1909472"/>
          </a:xfrm>
          <a:prstGeom prst="rect">
            <a:avLst/>
          </a:prstGeom>
          <a:solidFill>
            <a:srgbClr val="F8FBFD"/>
          </a:solidFill>
        </p:spPr>
      </p:sp>
      <p:sp>
        <p:nvSpPr>
          <p:cNvPr id="9" name="TextBox 8">
            <a:extLst>
              <a:ext uri="{FF2B5EF4-FFF2-40B4-BE49-F238E27FC236}">
                <a16:creationId xmlns:a16="http://schemas.microsoft.com/office/drawing/2014/main" id="{D1B9EB54-2405-1812-7C64-723D0554B8E8}"/>
              </a:ext>
            </a:extLst>
          </p:cNvPr>
          <p:cNvSpPr txBox="1"/>
          <p:nvPr/>
        </p:nvSpPr>
        <p:spPr>
          <a:xfrm>
            <a:off x="692094" y="1700675"/>
            <a:ext cx="3122971" cy="369332"/>
          </a:xfrm>
          <a:prstGeom prst="rect">
            <a:avLst/>
          </a:prstGeom>
          <a:noFill/>
        </p:spPr>
        <p:txBody>
          <a:bodyPr wrap="none" rtlCol="0">
            <a:spAutoFit/>
          </a:bodyPr>
          <a:lstStyle/>
          <a:p>
            <a:r>
              <a:rPr lang="en-IN" dirty="0">
                <a:solidFill>
                  <a:srgbClr val="3DCAB1"/>
                </a:solidFill>
                <a:latin typeface="Montserrat Classic" panose="020B0604020202020204" charset="0"/>
              </a:rPr>
              <a:t>1. Onboarding a customer</a:t>
            </a:r>
          </a:p>
        </p:txBody>
      </p:sp>
      <p:pic>
        <p:nvPicPr>
          <p:cNvPr id="13" name="Picture 12">
            <a:extLst>
              <a:ext uri="{FF2B5EF4-FFF2-40B4-BE49-F238E27FC236}">
                <a16:creationId xmlns:a16="http://schemas.microsoft.com/office/drawing/2014/main" id="{5A54C725-E320-6ED0-D36A-5997D6222665}"/>
              </a:ext>
            </a:extLst>
          </p:cNvPr>
          <p:cNvPicPr>
            <a:picLocks noChangeAspect="1"/>
          </p:cNvPicPr>
          <p:nvPr/>
        </p:nvPicPr>
        <p:blipFill>
          <a:blip r:embed="rId2"/>
          <a:stretch>
            <a:fillRect/>
          </a:stretch>
        </p:blipFill>
        <p:spPr>
          <a:xfrm>
            <a:off x="731520" y="2514600"/>
            <a:ext cx="2997354" cy="4394426"/>
          </a:xfrm>
          <a:prstGeom prst="rect">
            <a:avLst/>
          </a:prstGeom>
        </p:spPr>
      </p:pic>
      <p:sp>
        <p:nvSpPr>
          <p:cNvPr id="15" name="TextBox 14">
            <a:extLst>
              <a:ext uri="{FF2B5EF4-FFF2-40B4-BE49-F238E27FC236}">
                <a16:creationId xmlns:a16="http://schemas.microsoft.com/office/drawing/2014/main" id="{7A49159D-4FBA-2C76-FE23-BAA32FCED6BE}"/>
              </a:ext>
            </a:extLst>
          </p:cNvPr>
          <p:cNvSpPr txBox="1"/>
          <p:nvPr/>
        </p:nvSpPr>
        <p:spPr>
          <a:xfrm>
            <a:off x="5127160" y="1744516"/>
            <a:ext cx="3007555" cy="369332"/>
          </a:xfrm>
          <a:prstGeom prst="rect">
            <a:avLst/>
          </a:prstGeom>
          <a:noFill/>
        </p:spPr>
        <p:txBody>
          <a:bodyPr wrap="none" rtlCol="0">
            <a:spAutoFit/>
          </a:bodyPr>
          <a:lstStyle/>
          <a:p>
            <a:r>
              <a:rPr lang="en-IN" dirty="0">
                <a:solidFill>
                  <a:srgbClr val="3DCAB1"/>
                </a:solidFill>
                <a:latin typeface="Montserrat Classic" panose="020B0604020202020204" charset="0"/>
              </a:rPr>
              <a:t>2. Onboarding a supplier</a:t>
            </a:r>
          </a:p>
        </p:txBody>
      </p:sp>
      <p:pic>
        <p:nvPicPr>
          <p:cNvPr id="17" name="Picture 16">
            <a:extLst>
              <a:ext uri="{FF2B5EF4-FFF2-40B4-BE49-F238E27FC236}">
                <a16:creationId xmlns:a16="http://schemas.microsoft.com/office/drawing/2014/main" id="{D4E565DD-64C9-7583-CD91-AFE68C24374A}"/>
              </a:ext>
            </a:extLst>
          </p:cNvPr>
          <p:cNvPicPr>
            <a:picLocks noChangeAspect="1"/>
          </p:cNvPicPr>
          <p:nvPr/>
        </p:nvPicPr>
        <p:blipFill>
          <a:blip r:embed="rId3"/>
          <a:stretch>
            <a:fillRect/>
          </a:stretch>
        </p:blipFill>
        <p:spPr>
          <a:xfrm>
            <a:off x="5105401" y="2514600"/>
            <a:ext cx="2895749" cy="4369025"/>
          </a:xfrm>
          <a:prstGeom prst="rect">
            <a:avLst/>
          </a:prstGeom>
        </p:spPr>
      </p:pic>
    </p:spTree>
    <p:extLst>
      <p:ext uri="{BB962C8B-B14F-4D97-AF65-F5344CB8AC3E}">
        <p14:creationId xmlns:p14="http://schemas.microsoft.com/office/powerpoint/2010/main" val="2415149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6" name="AutoShape 6"/>
          <p:cNvSpPr/>
          <p:nvPr/>
        </p:nvSpPr>
        <p:spPr>
          <a:xfrm rot="-2700000">
            <a:off x="7174615" y="-2589922"/>
            <a:ext cx="3554939" cy="3554243"/>
          </a:xfrm>
          <a:prstGeom prst="rect">
            <a:avLst/>
          </a:prstGeom>
          <a:solidFill>
            <a:srgbClr val="97BCC7"/>
          </a:solidFill>
        </p:spPr>
      </p:sp>
      <p:sp>
        <p:nvSpPr>
          <p:cNvPr id="7" name="AutoShape 7"/>
          <p:cNvSpPr/>
          <p:nvPr/>
        </p:nvSpPr>
        <p:spPr>
          <a:xfrm rot="-2700000">
            <a:off x="7210580" y="-1074420"/>
            <a:ext cx="30601" cy="3238550"/>
          </a:xfrm>
          <a:prstGeom prst="rect">
            <a:avLst/>
          </a:prstGeom>
          <a:solidFill>
            <a:srgbClr val="F8FBFD"/>
          </a:solidFill>
        </p:spPr>
      </p:sp>
      <p:sp>
        <p:nvSpPr>
          <p:cNvPr id="8" name="AutoShape 8"/>
          <p:cNvSpPr/>
          <p:nvPr/>
        </p:nvSpPr>
        <p:spPr>
          <a:xfrm rot="-2700000">
            <a:off x="9693751" y="6312324"/>
            <a:ext cx="23417" cy="1909472"/>
          </a:xfrm>
          <a:prstGeom prst="rect">
            <a:avLst/>
          </a:prstGeom>
          <a:solidFill>
            <a:srgbClr val="F8FBFD"/>
          </a:solidFill>
        </p:spPr>
      </p:sp>
      <p:sp>
        <p:nvSpPr>
          <p:cNvPr id="10" name="TextBox 9">
            <a:extLst>
              <a:ext uri="{FF2B5EF4-FFF2-40B4-BE49-F238E27FC236}">
                <a16:creationId xmlns:a16="http://schemas.microsoft.com/office/drawing/2014/main" id="{197EA421-8B62-1F9C-FD27-1E640D46FBBB}"/>
              </a:ext>
            </a:extLst>
          </p:cNvPr>
          <p:cNvSpPr txBox="1"/>
          <p:nvPr/>
        </p:nvSpPr>
        <p:spPr>
          <a:xfrm>
            <a:off x="381000" y="544855"/>
            <a:ext cx="2521844" cy="369332"/>
          </a:xfrm>
          <a:prstGeom prst="rect">
            <a:avLst/>
          </a:prstGeom>
          <a:noFill/>
        </p:spPr>
        <p:txBody>
          <a:bodyPr wrap="none" rtlCol="0">
            <a:spAutoFit/>
          </a:bodyPr>
          <a:lstStyle/>
          <a:p>
            <a:r>
              <a:rPr lang="en-IN" dirty="0">
                <a:solidFill>
                  <a:srgbClr val="3DCAB1"/>
                </a:solidFill>
                <a:latin typeface="Montserrat Classic" panose="020B0604020202020204" charset="0"/>
                <a:cs typeface="Microsoft New Tai Lue" panose="020B0502040204020203" pitchFamily="34" charset="0"/>
              </a:rPr>
              <a:t>3. Adding a category</a:t>
            </a:r>
          </a:p>
        </p:txBody>
      </p:sp>
      <p:pic>
        <p:nvPicPr>
          <p:cNvPr id="14" name="Picture 13">
            <a:extLst>
              <a:ext uri="{FF2B5EF4-FFF2-40B4-BE49-F238E27FC236}">
                <a16:creationId xmlns:a16="http://schemas.microsoft.com/office/drawing/2014/main" id="{B1BF6248-C5CD-66BE-DEF6-B1114CAD6ACD}"/>
              </a:ext>
            </a:extLst>
          </p:cNvPr>
          <p:cNvPicPr>
            <a:picLocks noChangeAspect="1"/>
          </p:cNvPicPr>
          <p:nvPr/>
        </p:nvPicPr>
        <p:blipFill>
          <a:blip r:embed="rId2"/>
          <a:stretch>
            <a:fillRect/>
          </a:stretch>
        </p:blipFill>
        <p:spPr>
          <a:xfrm>
            <a:off x="438294" y="1219199"/>
            <a:ext cx="2876698" cy="5026951"/>
          </a:xfrm>
          <a:prstGeom prst="rect">
            <a:avLst/>
          </a:prstGeom>
        </p:spPr>
      </p:pic>
      <p:sp>
        <p:nvSpPr>
          <p:cNvPr id="15" name="TextBox 14">
            <a:extLst>
              <a:ext uri="{FF2B5EF4-FFF2-40B4-BE49-F238E27FC236}">
                <a16:creationId xmlns:a16="http://schemas.microsoft.com/office/drawing/2014/main" id="{6B2CFDC8-C038-2198-D6EA-03B1AC0F0CDC}"/>
              </a:ext>
            </a:extLst>
          </p:cNvPr>
          <p:cNvSpPr txBox="1"/>
          <p:nvPr/>
        </p:nvSpPr>
        <p:spPr>
          <a:xfrm>
            <a:off x="4367336" y="544855"/>
            <a:ext cx="2537874" cy="369332"/>
          </a:xfrm>
          <a:prstGeom prst="rect">
            <a:avLst/>
          </a:prstGeom>
          <a:noFill/>
        </p:spPr>
        <p:txBody>
          <a:bodyPr wrap="none" rtlCol="0">
            <a:spAutoFit/>
          </a:bodyPr>
          <a:lstStyle/>
          <a:p>
            <a:r>
              <a:rPr lang="en-IN" dirty="0">
                <a:solidFill>
                  <a:srgbClr val="3DCAB1"/>
                </a:solidFill>
                <a:latin typeface="Montserrat Classic" panose="020B0604020202020204" charset="0"/>
                <a:cs typeface="Microsoft New Tai Lue" panose="020B0502040204020203" pitchFamily="34" charset="0"/>
              </a:rPr>
              <a:t>4. Adding a discount</a:t>
            </a:r>
          </a:p>
        </p:txBody>
      </p:sp>
      <p:pic>
        <p:nvPicPr>
          <p:cNvPr id="17" name="Picture 16">
            <a:extLst>
              <a:ext uri="{FF2B5EF4-FFF2-40B4-BE49-F238E27FC236}">
                <a16:creationId xmlns:a16="http://schemas.microsoft.com/office/drawing/2014/main" id="{5B600608-7CBB-1A43-B617-79DB96F0EBC2}"/>
              </a:ext>
            </a:extLst>
          </p:cNvPr>
          <p:cNvPicPr>
            <a:picLocks noChangeAspect="1"/>
          </p:cNvPicPr>
          <p:nvPr/>
        </p:nvPicPr>
        <p:blipFill>
          <a:blip r:embed="rId3"/>
          <a:stretch>
            <a:fillRect/>
          </a:stretch>
        </p:blipFill>
        <p:spPr>
          <a:xfrm>
            <a:off x="4367336" y="1244598"/>
            <a:ext cx="3100264" cy="500155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6" name="AutoShape 6"/>
          <p:cNvSpPr/>
          <p:nvPr/>
        </p:nvSpPr>
        <p:spPr>
          <a:xfrm rot="-2700000">
            <a:off x="7174615" y="-2589922"/>
            <a:ext cx="3554939" cy="3554243"/>
          </a:xfrm>
          <a:prstGeom prst="rect">
            <a:avLst/>
          </a:prstGeom>
          <a:solidFill>
            <a:srgbClr val="97BCC7"/>
          </a:solidFill>
        </p:spPr>
      </p:sp>
      <p:sp>
        <p:nvSpPr>
          <p:cNvPr id="7" name="AutoShape 7"/>
          <p:cNvSpPr/>
          <p:nvPr/>
        </p:nvSpPr>
        <p:spPr>
          <a:xfrm rot="-2700000">
            <a:off x="7210580" y="-1074420"/>
            <a:ext cx="30601" cy="3238550"/>
          </a:xfrm>
          <a:prstGeom prst="rect">
            <a:avLst/>
          </a:prstGeom>
          <a:solidFill>
            <a:srgbClr val="F8FBFD"/>
          </a:solidFill>
        </p:spPr>
      </p:sp>
      <p:sp>
        <p:nvSpPr>
          <p:cNvPr id="8" name="AutoShape 8"/>
          <p:cNvSpPr/>
          <p:nvPr/>
        </p:nvSpPr>
        <p:spPr>
          <a:xfrm rot="-2700000">
            <a:off x="9693751" y="6312324"/>
            <a:ext cx="23417" cy="1909472"/>
          </a:xfrm>
          <a:prstGeom prst="rect">
            <a:avLst/>
          </a:prstGeom>
          <a:solidFill>
            <a:srgbClr val="F8FBFD"/>
          </a:solidFill>
        </p:spPr>
      </p:sp>
      <p:sp>
        <p:nvSpPr>
          <p:cNvPr id="10" name="TextBox 9">
            <a:extLst>
              <a:ext uri="{FF2B5EF4-FFF2-40B4-BE49-F238E27FC236}">
                <a16:creationId xmlns:a16="http://schemas.microsoft.com/office/drawing/2014/main" id="{197EA421-8B62-1F9C-FD27-1E640D46FBBB}"/>
              </a:ext>
            </a:extLst>
          </p:cNvPr>
          <p:cNvSpPr txBox="1"/>
          <p:nvPr/>
        </p:nvSpPr>
        <p:spPr>
          <a:xfrm>
            <a:off x="381000" y="544855"/>
            <a:ext cx="2454518" cy="369332"/>
          </a:xfrm>
          <a:prstGeom prst="rect">
            <a:avLst/>
          </a:prstGeom>
          <a:noFill/>
        </p:spPr>
        <p:txBody>
          <a:bodyPr wrap="none" rtlCol="0">
            <a:spAutoFit/>
          </a:bodyPr>
          <a:lstStyle/>
          <a:p>
            <a:r>
              <a:rPr lang="en-IN" dirty="0">
                <a:solidFill>
                  <a:srgbClr val="3DCAB1"/>
                </a:solidFill>
                <a:latin typeface="Montserrat Classic" panose="020B0604020202020204" charset="0"/>
                <a:cs typeface="Microsoft New Tai Lue" panose="020B0502040204020203" pitchFamily="34" charset="0"/>
              </a:rPr>
              <a:t>5. Adding a product</a:t>
            </a:r>
          </a:p>
        </p:txBody>
      </p:sp>
      <p:sp>
        <p:nvSpPr>
          <p:cNvPr id="15" name="TextBox 14">
            <a:extLst>
              <a:ext uri="{FF2B5EF4-FFF2-40B4-BE49-F238E27FC236}">
                <a16:creationId xmlns:a16="http://schemas.microsoft.com/office/drawing/2014/main" id="{6B2CFDC8-C038-2198-D6EA-03B1AC0F0CDC}"/>
              </a:ext>
            </a:extLst>
          </p:cNvPr>
          <p:cNvSpPr txBox="1"/>
          <p:nvPr/>
        </p:nvSpPr>
        <p:spPr>
          <a:xfrm>
            <a:off x="4367336" y="544855"/>
            <a:ext cx="2315057" cy="369332"/>
          </a:xfrm>
          <a:prstGeom prst="rect">
            <a:avLst/>
          </a:prstGeom>
          <a:noFill/>
        </p:spPr>
        <p:txBody>
          <a:bodyPr wrap="none" rtlCol="0">
            <a:spAutoFit/>
          </a:bodyPr>
          <a:lstStyle/>
          <a:p>
            <a:r>
              <a:rPr lang="en-IN" dirty="0">
                <a:solidFill>
                  <a:srgbClr val="3DCAB1"/>
                </a:solidFill>
                <a:latin typeface="Montserrat Classic" panose="020B0604020202020204" charset="0"/>
                <a:cs typeface="Microsoft New Tai Lue" panose="020B0502040204020203" pitchFamily="34" charset="0"/>
              </a:rPr>
              <a:t>6. Placing an order</a:t>
            </a:r>
          </a:p>
        </p:txBody>
      </p:sp>
      <p:pic>
        <p:nvPicPr>
          <p:cNvPr id="5" name="Picture 4">
            <a:extLst>
              <a:ext uri="{FF2B5EF4-FFF2-40B4-BE49-F238E27FC236}">
                <a16:creationId xmlns:a16="http://schemas.microsoft.com/office/drawing/2014/main" id="{38D825AE-7FF0-5A89-121C-2486CB7F4869}"/>
              </a:ext>
            </a:extLst>
          </p:cNvPr>
          <p:cNvPicPr>
            <a:picLocks noChangeAspect="1"/>
          </p:cNvPicPr>
          <p:nvPr/>
        </p:nvPicPr>
        <p:blipFill>
          <a:blip r:embed="rId2"/>
          <a:stretch>
            <a:fillRect/>
          </a:stretch>
        </p:blipFill>
        <p:spPr>
          <a:xfrm>
            <a:off x="4495800" y="1269998"/>
            <a:ext cx="2470277" cy="5143502"/>
          </a:xfrm>
          <a:prstGeom prst="rect">
            <a:avLst/>
          </a:prstGeom>
        </p:spPr>
      </p:pic>
      <p:pic>
        <p:nvPicPr>
          <p:cNvPr id="11" name="Picture 10">
            <a:extLst>
              <a:ext uri="{FF2B5EF4-FFF2-40B4-BE49-F238E27FC236}">
                <a16:creationId xmlns:a16="http://schemas.microsoft.com/office/drawing/2014/main" id="{B43ACC31-F8D2-0ED5-F977-107FD2609ABF}"/>
              </a:ext>
            </a:extLst>
          </p:cNvPr>
          <p:cNvPicPr>
            <a:picLocks noChangeAspect="1"/>
          </p:cNvPicPr>
          <p:nvPr/>
        </p:nvPicPr>
        <p:blipFill>
          <a:blip r:embed="rId3"/>
          <a:stretch>
            <a:fillRect/>
          </a:stretch>
        </p:blipFill>
        <p:spPr>
          <a:xfrm>
            <a:off x="246698" y="1269998"/>
            <a:ext cx="3759393" cy="5143502"/>
          </a:xfrm>
          <a:prstGeom prst="rect">
            <a:avLst/>
          </a:prstGeom>
        </p:spPr>
      </p:pic>
    </p:spTree>
    <p:extLst>
      <p:ext uri="{BB962C8B-B14F-4D97-AF65-F5344CB8AC3E}">
        <p14:creationId xmlns:p14="http://schemas.microsoft.com/office/powerpoint/2010/main" val="2693399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6" name="AutoShape 6"/>
          <p:cNvSpPr/>
          <p:nvPr/>
        </p:nvSpPr>
        <p:spPr>
          <a:xfrm rot="-2700000">
            <a:off x="7174615" y="-2589922"/>
            <a:ext cx="3554939" cy="3554243"/>
          </a:xfrm>
          <a:prstGeom prst="rect">
            <a:avLst/>
          </a:prstGeom>
          <a:solidFill>
            <a:srgbClr val="97BCC7"/>
          </a:solidFill>
        </p:spPr>
      </p:sp>
      <p:sp>
        <p:nvSpPr>
          <p:cNvPr id="7" name="AutoShape 7"/>
          <p:cNvSpPr/>
          <p:nvPr/>
        </p:nvSpPr>
        <p:spPr>
          <a:xfrm rot="-2700000">
            <a:off x="7210580" y="-1074420"/>
            <a:ext cx="30601" cy="3238550"/>
          </a:xfrm>
          <a:prstGeom prst="rect">
            <a:avLst/>
          </a:prstGeom>
          <a:solidFill>
            <a:srgbClr val="F8FBFD"/>
          </a:solidFill>
        </p:spPr>
      </p:sp>
      <p:sp>
        <p:nvSpPr>
          <p:cNvPr id="8" name="AutoShape 8"/>
          <p:cNvSpPr/>
          <p:nvPr/>
        </p:nvSpPr>
        <p:spPr>
          <a:xfrm rot="-2700000">
            <a:off x="9693751" y="6312324"/>
            <a:ext cx="23417" cy="1909472"/>
          </a:xfrm>
          <a:prstGeom prst="rect">
            <a:avLst/>
          </a:prstGeom>
          <a:solidFill>
            <a:srgbClr val="F8FBFD"/>
          </a:solidFill>
        </p:spPr>
      </p:sp>
      <p:sp>
        <p:nvSpPr>
          <p:cNvPr id="10" name="TextBox 9">
            <a:extLst>
              <a:ext uri="{FF2B5EF4-FFF2-40B4-BE49-F238E27FC236}">
                <a16:creationId xmlns:a16="http://schemas.microsoft.com/office/drawing/2014/main" id="{197EA421-8B62-1F9C-FD27-1E640D46FBBB}"/>
              </a:ext>
            </a:extLst>
          </p:cNvPr>
          <p:cNvSpPr txBox="1"/>
          <p:nvPr/>
        </p:nvSpPr>
        <p:spPr>
          <a:xfrm>
            <a:off x="381000" y="544855"/>
            <a:ext cx="2476960" cy="369332"/>
          </a:xfrm>
          <a:prstGeom prst="rect">
            <a:avLst/>
          </a:prstGeom>
          <a:noFill/>
        </p:spPr>
        <p:txBody>
          <a:bodyPr wrap="none" rtlCol="0">
            <a:spAutoFit/>
          </a:bodyPr>
          <a:lstStyle/>
          <a:p>
            <a:r>
              <a:rPr lang="en-IN" dirty="0">
                <a:solidFill>
                  <a:srgbClr val="3DCAB1"/>
                </a:solidFill>
                <a:latin typeface="Montserrat Classic" panose="020B0604020202020204" charset="0"/>
                <a:cs typeface="Microsoft New Tai Lue" panose="020B0502040204020203" pitchFamily="34" charset="0"/>
              </a:rPr>
              <a:t>7.Updating an order</a:t>
            </a:r>
          </a:p>
        </p:txBody>
      </p:sp>
      <p:sp>
        <p:nvSpPr>
          <p:cNvPr id="15" name="TextBox 14">
            <a:extLst>
              <a:ext uri="{FF2B5EF4-FFF2-40B4-BE49-F238E27FC236}">
                <a16:creationId xmlns:a16="http://schemas.microsoft.com/office/drawing/2014/main" id="{6B2CFDC8-C038-2198-D6EA-03B1AC0F0CDC}"/>
              </a:ext>
            </a:extLst>
          </p:cNvPr>
          <p:cNvSpPr txBox="1"/>
          <p:nvPr/>
        </p:nvSpPr>
        <p:spPr>
          <a:xfrm>
            <a:off x="4367336" y="544855"/>
            <a:ext cx="2807179" cy="369332"/>
          </a:xfrm>
          <a:prstGeom prst="rect">
            <a:avLst/>
          </a:prstGeom>
          <a:noFill/>
        </p:spPr>
        <p:txBody>
          <a:bodyPr wrap="none" rtlCol="0">
            <a:spAutoFit/>
          </a:bodyPr>
          <a:lstStyle/>
          <a:p>
            <a:r>
              <a:rPr lang="en-IN" dirty="0">
                <a:solidFill>
                  <a:srgbClr val="3DCAB1"/>
                </a:solidFill>
                <a:latin typeface="Montserrat Classic" panose="020B0604020202020204" charset="0"/>
                <a:cs typeface="Microsoft New Tai Lue" panose="020B0502040204020203" pitchFamily="34" charset="0"/>
              </a:rPr>
              <a:t>8.Reordering inventory</a:t>
            </a:r>
          </a:p>
        </p:txBody>
      </p:sp>
      <p:pic>
        <p:nvPicPr>
          <p:cNvPr id="3" name="Picture 2">
            <a:extLst>
              <a:ext uri="{FF2B5EF4-FFF2-40B4-BE49-F238E27FC236}">
                <a16:creationId xmlns:a16="http://schemas.microsoft.com/office/drawing/2014/main" id="{2DF58A6B-A274-2624-B3EF-EF178A844C8C}"/>
              </a:ext>
            </a:extLst>
          </p:cNvPr>
          <p:cNvPicPr>
            <a:picLocks noChangeAspect="1"/>
          </p:cNvPicPr>
          <p:nvPr/>
        </p:nvPicPr>
        <p:blipFill>
          <a:blip r:embed="rId2"/>
          <a:stretch>
            <a:fillRect/>
          </a:stretch>
        </p:blipFill>
        <p:spPr>
          <a:xfrm>
            <a:off x="444500" y="1257298"/>
            <a:ext cx="2806844" cy="5143502"/>
          </a:xfrm>
          <a:prstGeom prst="rect">
            <a:avLst/>
          </a:prstGeom>
        </p:spPr>
      </p:pic>
      <p:pic>
        <p:nvPicPr>
          <p:cNvPr id="4" name="Picture 3">
            <a:extLst>
              <a:ext uri="{FF2B5EF4-FFF2-40B4-BE49-F238E27FC236}">
                <a16:creationId xmlns:a16="http://schemas.microsoft.com/office/drawing/2014/main" id="{01703154-4808-12B4-1EEF-8B7A96E68782}"/>
              </a:ext>
            </a:extLst>
          </p:cNvPr>
          <p:cNvPicPr>
            <a:picLocks noChangeAspect="1"/>
          </p:cNvPicPr>
          <p:nvPr/>
        </p:nvPicPr>
        <p:blipFill>
          <a:blip r:embed="rId3"/>
          <a:stretch>
            <a:fillRect/>
          </a:stretch>
        </p:blipFill>
        <p:spPr>
          <a:xfrm>
            <a:off x="4660288" y="1282698"/>
            <a:ext cx="2819545" cy="5143502"/>
          </a:xfrm>
          <a:prstGeom prst="rect">
            <a:avLst/>
          </a:prstGeom>
        </p:spPr>
      </p:pic>
    </p:spTree>
    <p:extLst>
      <p:ext uri="{BB962C8B-B14F-4D97-AF65-F5344CB8AC3E}">
        <p14:creationId xmlns:p14="http://schemas.microsoft.com/office/powerpoint/2010/main" val="1237224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6" name="AutoShape 6"/>
          <p:cNvSpPr/>
          <p:nvPr/>
        </p:nvSpPr>
        <p:spPr>
          <a:xfrm rot="-2700000">
            <a:off x="7875298" y="-2706168"/>
            <a:ext cx="3554939" cy="3554243"/>
          </a:xfrm>
          <a:prstGeom prst="rect">
            <a:avLst/>
          </a:prstGeom>
          <a:solidFill>
            <a:srgbClr val="97BCC7"/>
          </a:solidFill>
        </p:spPr>
      </p:sp>
      <p:sp>
        <p:nvSpPr>
          <p:cNvPr id="7" name="AutoShape 7"/>
          <p:cNvSpPr/>
          <p:nvPr/>
        </p:nvSpPr>
        <p:spPr>
          <a:xfrm rot="-2700000">
            <a:off x="8279812" y="-1074421"/>
            <a:ext cx="30601" cy="3238550"/>
          </a:xfrm>
          <a:prstGeom prst="rect">
            <a:avLst/>
          </a:prstGeom>
          <a:solidFill>
            <a:srgbClr val="F8FBFD"/>
          </a:solidFill>
        </p:spPr>
      </p:sp>
      <p:sp>
        <p:nvSpPr>
          <p:cNvPr id="8" name="AutoShape 8"/>
          <p:cNvSpPr/>
          <p:nvPr/>
        </p:nvSpPr>
        <p:spPr>
          <a:xfrm rot="-2700000">
            <a:off x="9693751" y="6312324"/>
            <a:ext cx="23417" cy="1909472"/>
          </a:xfrm>
          <a:prstGeom prst="rect">
            <a:avLst/>
          </a:prstGeom>
          <a:solidFill>
            <a:srgbClr val="F8FBFD"/>
          </a:solidFill>
        </p:spPr>
      </p:sp>
      <p:sp>
        <p:nvSpPr>
          <p:cNvPr id="10" name="TextBox 9">
            <a:extLst>
              <a:ext uri="{FF2B5EF4-FFF2-40B4-BE49-F238E27FC236}">
                <a16:creationId xmlns:a16="http://schemas.microsoft.com/office/drawing/2014/main" id="{197EA421-8B62-1F9C-FD27-1E640D46FBBB}"/>
              </a:ext>
            </a:extLst>
          </p:cNvPr>
          <p:cNvSpPr txBox="1"/>
          <p:nvPr/>
        </p:nvSpPr>
        <p:spPr>
          <a:xfrm>
            <a:off x="381000" y="544855"/>
            <a:ext cx="3781805" cy="646331"/>
          </a:xfrm>
          <a:prstGeom prst="rect">
            <a:avLst/>
          </a:prstGeom>
          <a:noFill/>
        </p:spPr>
        <p:txBody>
          <a:bodyPr wrap="square" rtlCol="0">
            <a:spAutoFit/>
          </a:bodyPr>
          <a:lstStyle/>
          <a:p>
            <a:r>
              <a:rPr lang="en-IN" dirty="0">
                <a:solidFill>
                  <a:srgbClr val="3DCAB1"/>
                </a:solidFill>
                <a:latin typeface="Montserrat Classic" panose="020B0604020202020204" charset="0"/>
                <a:cs typeface="Microsoft New Tai Lue" panose="020B0502040204020203" pitchFamily="34" charset="0"/>
              </a:rPr>
              <a:t>9. Customer view order history</a:t>
            </a:r>
          </a:p>
          <a:p>
            <a:r>
              <a:rPr lang="en-IN" dirty="0">
                <a:solidFill>
                  <a:srgbClr val="3DCAB1"/>
                </a:solidFill>
                <a:latin typeface="Montserrat Classic" panose="020B0604020202020204" charset="0"/>
                <a:cs typeface="Microsoft New Tai Lue" panose="020B0502040204020203" pitchFamily="34" charset="0"/>
              </a:rPr>
              <a:t>    &amp; shipping status of the order</a:t>
            </a:r>
          </a:p>
        </p:txBody>
      </p:sp>
      <p:sp>
        <p:nvSpPr>
          <p:cNvPr id="15" name="TextBox 14">
            <a:extLst>
              <a:ext uri="{FF2B5EF4-FFF2-40B4-BE49-F238E27FC236}">
                <a16:creationId xmlns:a16="http://schemas.microsoft.com/office/drawing/2014/main" id="{6B2CFDC8-C038-2198-D6EA-03B1AC0F0CDC}"/>
              </a:ext>
            </a:extLst>
          </p:cNvPr>
          <p:cNvSpPr txBox="1"/>
          <p:nvPr/>
        </p:nvSpPr>
        <p:spPr>
          <a:xfrm>
            <a:off x="4367336" y="544854"/>
            <a:ext cx="3252664" cy="923330"/>
          </a:xfrm>
          <a:prstGeom prst="rect">
            <a:avLst/>
          </a:prstGeom>
          <a:noFill/>
        </p:spPr>
        <p:txBody>
          <a:bodyPr wrap="square" rtlCol="0">
            <a:spAutoFit/>
          </a:bodyPr>
          <a:lstStyle/>
          <a:p>
            <a:r>
              <a:rPr lang="en-IN" dirty="0">
                <a:solidFill>
                  <a:srgbClr val="3DCAB1"/>
                </a:solidFill>
                <a:latin typeface="Montserrat Classic" panose="020B0604020202020204" charset="0"/>
                <a:cs typeface="Microsoft New Tai Lue" panose="020B0502040204020203" pitchFamily="34" charset="0"/>
              </a:rPr>
              <a:t>10. Customer able to place order smoothly while the product is running short</a:t>
            </a:r>
          </a:p>
        </p:txBody>
      </p:sp>
      <p:pic>
        <p:nvPicPr>
          <p:cNvPr id="5" name="Picture 4">
            <a:extLst>
              <a:ext uri="{FF2B5EF4-FFF2-40B4-BE49-F238E27FC236}">
                <a16:creationId xmlns:a16="http://schemas.microsoft.com/office/drawing/2014/main" id="{212AB809-8287-0E9C-A52A-F54C8C0B51CC}"/>
              </a:ext>
            </a:extLst>
          </p:cNvPr>
          <p:cNvPicPr>
            <a:picLocks noChangeAspect="1"/>
          </p:cNvPicPr>
          <p:nvPr/>
        </p:nvPicPr>
        <p:blipFill>
          <a:blip r:embed="rId2"/>
          <a:stretch>
            <a:fillRect/>
          </a:stretch>
        </p:blipFill>
        <p:spPr>
          <a:xfrm>
            <a:off x="506511" y="1700675"/>
            <a:ext cx="3530781" cy="4725525"/>
          </a:xfrm>
          <a:prstGeom prst="rect">
            <a:avLst/>
          </a:prstGeom>
        </p:spPr>
      </p:pic>
      <p:pic>
        <p:nvPicPr>
          <p:cNvPr id="11" name="Picture 10">
            <a:extLst>
              <a:ext uri="{FF2B5EF4-FFF2-40B4-BE49-F238E27FC236}">
                <a16:creationId xmlns:a16="http://schemas.microsoft.com/office/drawing/2014/main" id="{4CE55A41-F23C-DCA2-6A6E-D3CE76454B07}"/>
              </a:ext>
            </a:extLst>
          </p:cNvPr>
          <p:cNvPicPr>
            <a:picLocks noChangeAspect="1"/>
          </p:cNvPicPr>
          <p:nvPr/>
        </p:nvPicPr>
        <p:blipFill>
          <a:blip r:embed="rId3"/>
          <a:stretch>
            <a:fillRect/>
          </a:stretch>
        </p:blipFill>
        <p:spPr>
          <a:xfrm>
            <a:off x="4431240" y="1700675"/>
            <a:ext cx="3759393" cy="4725525"/>
          </a:xfrm>
          <a:prstGeom prst="rect">
            <a:avLst/>
          </a:prstGeom>
        </p:spPr>
      </p:pic>
    </p:spTree>
    <p:extLst>
      <p:ext uri="{BB962C8B-B14F-4D97-AF65-F5344CB8AC3E}">
        <p14:creationId xmlns:p14="http://schemas.microsoft.com/office/powerpoint/2010/main" val="1536018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5" name="TextBox 5"/>
          <p:cNvSpPr txBox="1"/>
          <p:nvPr/>
        </p:nvSpPr>
        <p:spPr>
          <a:xfrm>
            <a:off x="731520" y="706120"/>
            <a:ext cx="5215803" cy="396647"/>
          </a:xfrm>
          <a:prstGeom prst="rect">
            <a:avLst/>
          </a:prstGeom>
        </p:spPr>
        <p:txBody>
          <a:bodyPr lIns="0" tIns="0" rIns="0" bIns="0" rtlCol="0" anchor="t">
            <a:spAutoFit/>
          </a:bodyPr>
          <a:lstStyle/>
          <a:p>
            <a:pPr>
              <a:lnSpc>
                <a:spcPts val="3360"/>
              </a:lnSpc>
            </a:pPr>
            <a:r>
              <a:rPr lang="en-US" sz="2800" dirty="0">
                <a:solidFill>
                  <a:srgbClr val="F8FBFD"/>
                </a:solidFill>
                <a:latin typeface="Montserrat Classic Bold"/>
              </a:rPr>
              <a:t>REPORTS </a:t>
            </a:r>
          </a:p>
        </p:txBody>
      </p:sp>
      <p:sp>
        <p:nvSpPr>
          <p:cNvPr id="6" name="AutoShape 6"/>
          <p:cNvSpPr/>
          <p:nvPr/>
        </p:nvSpPr>
        <p:spPr>
          <a:xfrm rot="-2700000">
            <a:off x="7174615" y="-2589922"/>
            <a:ext cx="3554939" cy="3554243"/>
          </a:xfrm>
          <a:prstGeom prst="rect">
            <a:avLst/>
          </a:prstGeom>
          <a:solidFill>
            <a:srgbClr val="97BCC7"/>
          </a:solidFill>
        </p:spPr>
      </p:sp>
      <p:sp>
        <p:nvSpPr>
          <p:cNvPr id="7" name="AutoShape 7"/>
          <p:cNvSpPr/>
          <p:nvPr/>
        </p:nvSpPr>
        <p:spPr>
          <a:xfrm rot="-2700000">
            <a:off x="7210580" y="-1074420"/>
            <a:ext cx="30601" cy="3238550"/>
          </a:xfrm>
          <a:prstGeom prst="rect">
            <a:avLst/>
          </a:prstGeom>
          <a:solidFill>
            <a:srgbClr val="F8FBFD"/>
          </a:solidFill>
        </p:spPr>
      </p:sp>
      <p:sp>
        <p:nvSpPr>
          <p:cNvPr id="8" name="AutoShape 8"/>
          <p:cNvSpPr/>
          <p:nvPr/>
        </p:nvSpPr>
        <p:spPr>
          <a:xfrm rot="-2700000">
            <a:off x="9693751" y="6312324"/>
            <a:ext cx="23417" cy="1909472"/>
          </a:xfrm>
          <a:prstGeom prst="rect">
            <a:avLst/>
          </a:prstGeom>
          <a:solidFill>
            <a:srgbClr val="F8FBFD"/>
          </a:solidFill>
        </p:spPr>
      </p:sp>
      <p:sp>
        <p:nvSpPr>
          <p:cNvPr id="9" name="TextBox 8">
            <a:extLst>
              <a:ext uri="{FF2B5EF4-FFF2-40B4-BE49-F238E27FC236}">
                <a16:creationId xmlns:a16="http://schemas.microsoft.com/office/drawing/2014/main" id="{CE5440F2-477C-2DBD-889F-60A224D2F6CD}"/>
              </a:ext>
            </a:extLst>
          </p:cNvPr>
          <p:cNvSpPr txBox="1"/>
          <p:nvPr/>
        </p:nvSpPr>
        <p:spPr>
          <a:xfrm>
            <a:off x="731520" y="1371600"/>
            <a:ext cx="7650180" cy="4524315"/>
          </a:xfrm>
          <a:prstGeom prst="rect">
            <a:avLst/>
          </a:prstGeom>
          <a:noFill/>
        </p:spPr>
        <p:txBody>
          <a:bodyPr wrap="square" rtlCol="0">
            <a:spAutoFit/>
          </a:bodyPr>
          <a:lstStyle/>
          <a:p>
            <a:pPr rtl="0"/>
            <a:r>
              <a:rPr lang="en-US" b="1" dirty="0">
                <a:solidFill>
                  <a:srgbClr val="3DCAB1"/>
                </a:solidFill>
                <a:effectLst/>
                <a:latin typeface="Montserrat Light" panose="00000400000000000000" pitchFamily="2" charset="0"/>
              </a:rPr>
              <a:t>Supplier Performance Analysis</a:t>
            </a:r>
            <a:r>
              <a:rPr lang="en-US" dirty="0">
                <a:solidFill>
                  <a:srgbClr val="3DCAB1"/>
                </a:solidFill>
                <a:effectLst/>
                <a:latin typeface="Montserrat Light" panose="00000400000000000000" pitchFamily="2" charset="0"/>
              </a:rPr>
              <a:t>: </a:t>
            </a:r>
          </a:p>
          <a:p>
            <a:pPr rtl="0"/>
            <a:r>
              <a:rPr lang="en-US" dirty="0">
                <a:solidFill>
                  <a:srgbClr val="3DCAB1"/>
                </a:solidFill>
                <a:latin typeface="Montserrat Light" panose="00000400000000000000" pitchFamily="2" charset="0"/>
              </a:rPr>
              <a:t>Compares performance of the suppliers based on the quantity of products sold individually which helps in improving the supplier management</a:t>
            </a:r>
          </a:p>
          <a:p>
            <a:pPr rtl="0"/>
            <a:r>
              <a:rPr lang="en-US" dirty="0">
                <a:solidFill>
                  <a:srgbClr val="3DCAB1"/>
                </a:solidFill>
                <a:latin typeface="Montserrat Light" panose="00000400000000000000" pitchFamily="2" charset="0"/>
              </a:rPr>
              <a:t> </a:t>
            </a:r>
          </a:p>
          <a:p>
            <a:pPr rtl="0"/>
            <a:r>
              <a:rPr lang="en-US" b="1" dirty="0">
                <a:solidFill>
                  <a:srgbClr val="3DCAB1"/>
                </a:solidFill>
                <a:effectLst/>
                <a:latin typeface="Montserrat Light" panose="00000400000000000000" pitchFamily="2" charset="0"/>
              </a:rPr>
              <a:t>Dynamic Stock Overview</a:t>
            </a:r>
            <a:r>
              <a:rPr lang="en-US" dirty="0">
                <a:solidFill>
                  <a:srgbClr val="3DCAB1"/>
                </a:solidFill>
                <a:effectLst/>
                <a:latin typeface="Montserrat Light" panose="00000400000000000000" pitchFamily="2" charset="0"/>
              </a:rPr>
              <a:t>: </a:t>
            </a:r>
          </a:p>
          <a:p>
            <a:pPr rtl="0"/>
            <a:r>
              <a:rPr lang="en-US" dirty="0">
                <a:solidFill>
                  <a:srgbClr val="3DCAB1"/>
                </a:solidFill>
                <a:latin typeface="Montserrat Light" panose="00000400000000000000" pitchFamily="2" charset="0"/>
              </a:rPr>
              <a:t>Displays product stock information including the quantity, restock information for each category which helps reducing holding costs, overstock and stockout situations  </a:t>
            </a:r>
          </a:p>
          <a:p>
            <a:pPr rtl="0"/>
            <a:endParaRPr lang="en-US" dirty="0">
              <a:solidFill>
                <a:srgbClr val="3DCAB1"/>
              </a:solidFill>
              <a:latin typeface="Montserrat Light" panose="00000400000000000000" pitchFamily="2" charset="0"/>
            </a:endParaRPr>
          </a:p>
          <a:p>
            <a:pPr rtl="0"/>
            <a:r>
              <a:rPr lang="en-US" b="1" dirty="0">
                <a:solidFill>
                  <a:srgbClr val="3DCAB1"/>
                </a:solidFill>
                <a:effectLst/>
                <a:latin typeface="Montserrat Light" panose="00000400000000000000" pitchFamily="2" charset="0"/>
              </a:rPr>
              <a:t>Product Performance Comparative Analysis</a:t>
            </a:r>
            <a:r>
              <a:rPr lang="en-US" dirty="0">
                <a:solidFill>
                  <a:srgbClr val="3DCAB1"/>
                </a:solidFill>
                <a:effectLst/>
                <a:latin typeface="Montserrat Light" panose="00000400000000000000" pitchFamily="2" charset="0"/>
              </a:rPr>
              <a:t>: </a:t>
            </a:r>
          </a:p>
          <a:p>
            <a:pPr rtl="0"/>
            <a:r>
              <a:rPr lang="en-US" dirty="0">
                <a:solidFill>
                  <a:srgbClr val="3DCAB1"/>
                </a:solidFill>
                <a:latin typeface="Montserrat Light" panose="00000400000000000000" pitchFamily="2" charset="0"/>
              </a:rPr>
              <a:t>Provides insight into performance across products of the same supplier  </a:t>
            </a:r>
          </a:p>
          <a:p>
            <a:pPr rtl="0"/>
            <a:endParaRPr lang="en-US" dirty="0"/>
          </a:p>
          <a:p>
            <a:pPr rtl="0"/>
            <a:endParaRPr lang="en-US" dirty="0"/>
          </a:p>
          <a:p>
            <a:endParaRPr lang="en-IN" dirty="0"/>
          </a:p>
        </p:txBody>
      </p:sp>
    </p:spTree>
    <p:extLst>
      <p:ext uri="{BB962C8B-B14F-4D97-AF65-F5344CB8AC3E}">
        <p14:creationId xmlns:p14="http://schemas.microsoft.com/office/powerpoint/2010/main" val="3743304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5" name="TextBox 5"/>
          <p:cNvSpPr txBox="1"/>
          <p:nvPr/>
        </p:nvSpPr>
        <p:spPr>
          <a:xfrm>
            <a:off x="731520" y="706120"/>
            <a:ext cx="5215803" cy="396647"/>
          </a:xfrm>
          <a:prstGeom prst="rect">
            <a:avLst/>
          </a:prstGeom>
        </p:spPr>
        <p:txBody>
          <a:bodyPr lIns="0" tIns="0" rIns="0" bIns="0" rtlCol="0" anchor="t">
            <a:spAutoFit/>
          </a:bodyPr>
          <a:lstStyle/>
          <a:p>
            <a:pPr>
              <a:lnSpc>
                <a:spcPts val="3360"/>
              </a:lnSpc>
            </a:pPr>
            <a:r>
              <a:rPr lang="en-US" sz="2800" dirty="0">
                <a:solidFill>
                  <a:srgbClr val="F8FBFD"/>
                </a:solidFill>
                <a:latin typeface="Montserrat Classic Bold"/>
              </a:rPr>
              <a:t>REPORTS </a:t>
            </a:r>
          </a:p>
        </p:txBody>
      </p:sp>
      <p:sp>
        <p:nvSpPr>
          <p:cNvPr id="6" name="AutoShape 6"/>
          <p:cNvSpPr/>
          <p:nvPr/>
        </p:nvSpPr>
        <p:spPr>
          <a:xfrm rot="-2700000">
            <a:off x="7174615" y="-2589922"/>
            <a:ext cx="3554939" cy="3554243"/>
          </a:xfrm>
          <a:prstGeom prst="rect">
            <a:avLst/>
          </a:prstGeom>
          <a:solidFill>
            <a:srgbClr val="97BCC7"/>
          </a:solidFill>
        </p:spPr>
      </p:sp>
      <p:sp>
        <p:nvSpPr>
          <p:cNvPr id="7" name="AutoShape 7"/>
          <p:cNvSpPr/>
          <p:nvPr/>
        </p:nvSpPr>
        <p:spPr>
          <a:xfrm rot="-2700000">
            <a:off x="7210580" y="-1074420"/>
            <a:ext cx="30601" cy="3238550"/>
          </a:xfrm>
          <a:prstGeom prst="rect">
            <a:avLst/>
          </a:prstGeom>
          <a:solidFill>
            <a:srgbClr val="F8FBFD"/>
          </a:solidFill>
        </p:spPr>
      </p:sp>
      <p:sp>
        <p:nvSpPr>
          <p:cNvPr id="8" name="AutoShape 8"/>
          <p:cNvSpPr/>
          <p:nvPr/>
        </p:nvSpPr>
        <p:spPr>
          <a:xfrm rot="-2700000">
            <a:off x="9693751" y="6312324"/>
            <a:ext cx="23417" cy="1909472"/>
          </a:xfrm>
          <a:prstGeom prst="rect">
            <a:avLst/>
          </a:prstGeom>
          <a:solidFill>
            <a:srgbClr val="F8FBFD"/>
          </a:solidFill>
        </p:spPr>
      </p:sp>
      <p:sp>
        <p:nvSpPr>
          <p:cNvPr id="9" name="TextBox 8">
            <a:extLst>
              <a:ext uri="{FF2B5EF4-FFF2-40B4-BE49-F238E27FC236}">
                <a16:creationId xmlns:a16="http://schemas.microsoft.com/office/drawing/2014/main" id="{CE5440F2-477C-2DBD-889F-60A224D2F6CD}"/>
              </a:ext>
            </a:extLst>
          </p:cNvPr>
          <p:cNvSpPr txBox="1"/>
          <p:nvPr/>
        </p:nvSpPr>
        <p:spPr>
          <a:xfrm>
            <a:off x="731520" y="1371600"/>
            <a:ext cx="7650180" cy="3693319"/>
          </a:xfrm>
          <a:prstGeom prst="rect">
            <a:avLst/>
          </a:prstGeom>
          <a:noFill/>
        </p:spPr>
        <p:txBody>
          <a:bodyPr wrap="square" rtlCol="0">
            <a:spAutoFit/>
          </a:bodyPr>
          <a:lstStyle/>
          <a:p>
            <a:pPr rtl="0"/>
            <a:r>
              <a:rPr lang="en-US" b="1" dirty="0">
                <a:solidFill>
                  <a:srgbClr val="3DCAB1"/>
                </a:solidFill>
                <a:effectLst/>
                <a:latin typeface="Montserrat Light" panose="00000400000000000000" pitchFamily="2" charset="0"/>
              </a:rPr>
              <a:t>Holistic Sales Insights</a:t>
            </a:r>
            <a:r>
              <a:rPr lang="en-US" dirty="0">
                <a:solidFill>
                  <a:srgbClr val="3DCAB1"/>
                </a:solidFill>
                <a:effectLst/>
                <a:latin typeface="Montserrat Light" panose="00000400000000000000" pitchFamily="2" charset="0"/>
              </a:rPr>
              <a:t>: </a:t>
            </a:r>
          </a:p>
          <a:p>
            <a:pPr rtl="0"/>
            <a:r>
              <a:rPr lang="en-US" dirty="0">
                <a:solidFill>
                  <a:srgbClr val="3DCAB1"/>
                </a:solidFill>
                <a:latin typeface="Montserrat Light" panose="00000400000000000000" pitchFamily="2" charset="0"/>
              </a:rPr>
              <a:t>Indicates the total sales based on product, category and customers to improve efficiency and marketing strategy  </a:t>
            </a:r>
          </a:p>
          <a:p>
            <a:pPr rtl="0"/>
            <a:endParaRPr lang="en-US" dirty="0">
              <a:solidFill>
                <a:srgbClr val="3DCAB1"/>
              </a:solidFill>
              <a:latin typeface="Montserrat Light" panose="00000400000000000000" pitchFamily="2" charset="0"/>
            </a:endParaRPr>
          </a:p>
          <a:p>
            <a:pPr rtl="0"/>
            <a:r>
              <a:rPr lang="en-US" b="1" dirty="0">
                <a:solidFill>
                  <a:srgbClr val="3DCAB1"/>
                </a:solidFill>
                <a:effectLst/>
                <a:latin typeface="Montserrat Light" panose="00000400000000000000" pitchFamily="2" charset="0"/>
              </a:rPr>
              <a:t>Seamless Order History Tracking</a:t>
            </a:r>
            <a:r>
              <a:rPr lang="en-US" dirty="0">
                <a:solidFill>
                  <a:srgbClr val="3DCAB1"/>
                </a:solidFill>
                <a:effectLst/>
                <a:latin typeface="Montserrat Light" panose="00000400000000000000" pitchFamily="2" charset="0"/>
              </a:rPr>
              <a:t>: </a:t>
            </a:r>
          </a:p>
          <a:p>
            <a:pPr rtl="0"/>
            <a:r>
              <a:rPr lang="en-US" dirty="0">
                <a:solidFill>
                  <a:srgbClr val="3DCAB1"/>
                </a:solidFill>
                <a:latin typeface="Montserrat Light" panose="00000400000000000000" pitchFamily="2" charset="0"/>
              </a:rPr>
              <a:t>Tracks the previous orders placed by customer to facilitate convenience, ease of reordering and serves as a reminder of preferences  </a:t>
            </a:r>
          </a:p>
          <a:p>
            <a:pPr rtl="0"/>
            <a:endParaRPr lang="en-US" dirty="0">
              <a:solidFill>
                <a:srgbClr val="3DCAB1"/>
              </a:solidFill>
              <a:latin typeface="Montserrat Light" panose="00000400000000000000" pitchFamily="2" charset="0"/>
            </a:endParaRPr>
          </a:p>
          <a:p>
            <a:pPr rtl="0"/>
            <a:r>
              <a:rPr lang="en-US" b="1" dirty="0">
                <a:solidFill>
                  <a:srgbClr val="3DCAB1"/>
                </a:solidFill>
                <a:latin typeface="Montserrat Light" panose="00000400000000000000" pitchFamily="2" charset="0"/>
              </a:rPr>
              <a:t>Shipping Status Tracking: </a:t>
            </a:r>
          </a:p>
          <a:p>
            <a:pPr rtl="0"/>
            <a:r>
              <a:rPr lang="en-US" dirty="0">
                <a:solidFill>
                  <a:srgbClr val="3DCAB1"/>
                </a:solidFill>
                <a:effectLst/>
                <a:latin typeface="Montserrat Light" panose="00000400000000000000" pitchFamily="2" charset="0"/>
              </a:rPr>
              <a:t>Empower logistics administrators to seamlessly track order progress with real-time insights into processing, transit, and delivery statuses. </a:t>
            </a:r>
            <a:endParaRPr lang="en-IN" dirty="0"/>
          </a:p>
        </p:txBody>
      </p:sp>
    </p:spTree>
    <p:extLst>
      <p:ext uri="{BB962C8B-B14F-4D97-AF65-F5344CB8AC3E}">
        <p14:creationId xmlns:p14="http://schemas.microsoft.com/office/powerpoint/2010/main" val="2592936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5433508" y="-4311104"/>
            <a:ext cx="5370818" cy="10265058"/>
          </a:xfrm>
          <a:prstGeom prst="rect">
            <a:avLst/>
          </a:prstGeom>
          <a:solidFill>
            <a:srgbClr val="F8FBFD"/>
          </a:solidFill>
        </p:spPr>
      </p:sp>
      <p:sp>
        <p:nvSpPr>
          <p:cNvPr id="3" name="TextBox 3"/>
          <p:cNvSpPr txBox="1"/>
          <p:nvPr/>
        </p:nvSpPr>
        <p:spPr>
          <a:xfrm>
            <a:off x="5403935" y="533400"/>
            <a:ext cx="3787716" cy="1295400"/>
          </a:xfrm>
          <a:prstGeom prst="rect">
            <a:avLst/>
          </a:prstGeom>
        </p:spPr>
        <p:txBody>
          <a:bodyPr lIns="0" tIns="0" rIns="0" bIns="0" rtlCol="0" anchor="t">
            <a:spAutoFit/>
          </a:bodyPr>
          <a:lstStyle/>
          <a:p>
            <a:pPr algn="just">
              <a:lnSpc>
                <a:spcPts val="5159"/>
              </a:lnSpc>
            </a:pPr>
            <a:r>
              <a:rPr lang="en-US" sz="4299" spc="-42" dirty="0">
                <a:solidFill>
                  <a:srgbClr val="053D57"/>
                </a:solidFill>
                <a:latin typeface="Montserrat Classic Bold"/>
              </a:rPr>
              <a:t>PROBLEM STATEMENT</a:t>
            </a:r>
          </a:p>
        </p:txBody>
      </p:sp>
      <p:grpSp>
        <p:nvGrpSpPr>
          <p:cNvPr id="4" name="Group 4"/>
          <p:cNvGrpSpPr/>
          <p:nvPr/>
        </p:nvGrpSpPr>
        <p:grpSpPr>
          <a:xfrm>
            <a:off x="-761999" y="1421822"/>
            <a:ext cx="5418033" cy="5141985"/>
            <a:chOff x="-1065587" y="-6018534"/>
            <a:chExt cx="6003793" cy="13268730"/>
          </a:xfrm>
        </p:grpSpPr>
        <p:sp>
          <p:nvSpPr>
            <p:cNvPr id="5" name="TextBox 5"/>
            <p:cNvSpPr txBox="1"/>
            <p:nvPr/>
          </p:nvSpPr>
          <p:spPr>
            <a:xfrm>
              <a:off x="-1065587" y="-2456624"/>
              <a:ext cx="6003793" cy="528863"/>
            </a:xfrm>
            <a:prstGeom prst="rect">
              <a:avLst/>
            </a:prstGeom>
          </p:spPr>
          <p:txBody>
            <a:bodyPr wrap="square" lIns="0" tIns="0" rIns="0" bIns="0" rtlCol="0" anchor="t">
              <a:spAutoFit/>
            </a:bodyPr>
            <a:lstStyle/>
            <a:p>
              <a:pPr>
                <a:lnSpc>
                  <a:spcPts val="3360"/>
                </a:lnSpc>
              </a:pPr>
              <a:endParaRPr lang="en-US" sz="2800" dirty="0">
                <a:solidFill>
                  <a:srgbClr val="97BCC7"/>
                </a:solidFill>
                <a:latin typeface="Montserrat Classic Bold"/>
              </a:endParaRPr>
            </a:p>
          </p:txBody>
        </p:sp>
        <p:sp>
          <p:nvSpPr>
            <p:cNvPr id="6" name="TextBox 6"/>
            <p:cNvSpPr txBox="1"/>
            <p:nvPr/>
          </p:nvSpPr>
          <p:spPr>
            <a:xfrm>
              <a:off x="274330" y="-6018534"/>
              <a:ext cx="4335671" cy="13268730"/>
            </a:xfrm>
            <a:prstGeom prst="rect">
              <a:avLst/>
            </a:prstGeom>
          </p:spPr>
          <p:txBody>
            <a:bodyPr wrap="square" lIns="0" tIns="0" rIns="0" bIns="0" rtlCol="0" anchor="t">
              <a:spAutoFit/>
            </a:bodyPr>
            <a:lstStyle/>
            <a:p>
              <a:pPr algn="just">
                <a:lnSpc>
                  <a:spcPts val="2700"/>
                </a:lnSpc>
              </a:pPr>
              <a:r>
                <a:rPr lang="en-US" sz="1400" dirty="0">
                  <a:solidFill>
                    <a:schemeClr val="bg1"/>
                  </a:solidFill>
                  <a:latin typeface="Montserrat Classic" panose="020B0604020202020204" charset="0"/>
                </a:rPr>
                <a:t>Due to antiquated manual inventory methods, firms face difficulties including inaccurate inventory and higher holding costs in today's business environment. </a:t>
              </a:r>
              <a:r>
                <a:rPr lang="en-US" sz="1400" dirty="0">
                  <a:solidFill>
                    <a:schemeClr val="bg1"/>
                  </a:solidFill>
                  <a:effectLst/>
                  <a:latin typeface="Montserrat Classic" panose="020B0604020202020204" charset="0"/>
                </a:rPr>
                <a:t>Challenges include slow order processing, inadequate real-time visibility, and manual restocking procedures leading to potential stockouts. The proposed system seeks to address these issues by offering dynamic inventory tracking, efficient order processing, and automated restocking mechanisms, providing businesses with a competitive edge through enhanced operational agility and improved customer satisfaction.</a:t>
              </a:r>
              <a:endParaRPr lang="en-US" sz="1400" spc="18" dirty="0">
                <a:solidFill>
                  <a:schemeClr val="bg1"/>
                </a:solidFill>
                <a:latin typeface="Montserrat Classic" panose="020B0604020202020204" charset="0"/>
              </a:endParaRPr>
            </a:p>
          </p:txBody>
        </p:sp>
      </p:grpSp>
      <p:sp>
        <p:nvSpPr>
          <p:cNvPr id="7" name="AutoShape 7"/>
          <p:cNvSpPr/>
          <p:nvPr/>
        </p:nvSpPr>
        <p:spPr>
          <a:xfrm rot="-2700000">
            <a:off x="6642366" y="5582273"/>
            <a:ext cx="4312388" cy="3238550"/>
          </a:xfrm>
          <a:prstGeom prst="rect">
            <a:avLst/>
          </a:prstGeom>
          <a:solidFill>
            <a:srgbClr val="97BCC7"/>
          </a:solidFill>
        </p:spPr>
      </p:sp>
      <p:sp>
        <p:nvSpPr>
          <p:cNvPr id="8" name="AutoShape 8"/>
          <p:cNvSpPr/>
          <p:nvPr/>
        </p:nvSpPr>
        <p:spPr>
          <a:xfrm rot="-2700000">
            <a:off x="4640733" y="-558145"/>
            <a:ext cx="30601" cy="3885129"/>
          </a:xfrm>
          <a:prstGeom prst="rect">
            <a:avLst/>
          </a:prstGeom>
          <a:solidFill>
            <a:srgbClr val="F8FBFD"/>
          </a:solid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5" name="TextBox 5"/>
          <p:cNvSpPr txBox="1"/>
          <p:nvPr/>
        </p:nvSpPr>
        <p:spPr>
          <a:xfrm>
            <a:off x="731520" y="706120"/>
            <a:ext cx="5215803" cy="396647"/>
          </a:xfrm>
          <a:prstGeom prst="rect">
            <a:avLst/>
          </a:prstGeom>
        </p:spPr>
        <p:txBody>
          <a:bodyPr lIns="0" tIns="0" rIns="0" bIns="0" rtlCol="0" anchor="t">
            <a:spAutoFit/>
          </a:bodyPr>
          <a:lstStyle/>
          <a:p>
            <a:pPr>
              <a:lnSpc>
                <a:spcPts val="3360"/>
              </a:lnSpc>
            </a:pPr>
            <a:r>
              <a:rPr lang="en-US" sz="2800" dirty="0">
                <a:solidFill>
                  <a:srgbClr val="F8FBFD"/>
                </a:solidFill>
                <a:latin typeface="Montserrat Classic Bold"/>
              </a:rPr>
              <a:t>CONTRIBUTIONS</a:t>
            </a:r>
          </a:p>
        </p:txBody>
      </p:sp>
      <p:sp>
        <p:nvSpPr>
          <p:cNvPr id="6" name="AutoShape 6"/>
          <p:cNvSpPr/>
          <p:nvPr/>
        </p:nvSpPr>
        <p:spPr>
          <a:xfrm rot="-2700000">
            <a:off x="7174615" y="-2589922"/>
            <a:ext cx="3554939" cy="3554243"/>
          </a:xfrm>
          <a:prstGeom prst="rect">
            <a:avLst/>
          </a:prstGeom>
          <a:solidFill>
            <a:srgbClr val="97BCC7"/>
          </a:solidFill>
        </p:spPr>
      </p:sp>
      <p:sp>
        <p:nvSpPr>
          <p:cNvPr id="7" name="AutoShape 7"/>
          <p:cNvSpPr/>
          <p:nvPr/>
        </p:nvSpPr>
        <p:spPr>
          <a:xfrm rot="-2700000">
            <a:off x="7210580" y="-1074420"/>
            <a:ext cx="30601" cy="3238550"/>
          </a:xfrm>
          <a:prstGeom prst="rect">
            <a:avLst/>
          </a:prstGeom>
          <a:solidFill>
            <a:srgbClr val="F8FBFD"/>
          </a:solidFill>
        </p:spPr>
      </p:sp>
      <p:sp>
        <p:nvSpPr>
          <p:cNvPr id="8" name="AutoShape 8"/>
          <p:cNvSpPr/>
          <p:nvPr/>
        </p:nvSpPr>
        <p:spPr>
          <a:xfrm rot="-2700000">
            <a:off x="9693751" y="6312324"/>
            <a:ext cx="23417" cy="1909472"/>
          </a:xfrm>
          <a:prstGeom prst="rect">
            <a:avLst/>
          </a:prstGeom>
          <a:solidFill>
            <a:srgbClr val="F8FBFD"/>
          </a:solidFill>
        </p:spPr>
      </p:sp>
      <p:sp>
        <p:nvSpPr>
          <p:cNvPr id="9" name="TextBox 8">
            <a:extLst>
              <a:ext uri="{FF2B5EF4-FFF2-40B4-BE49-F238E27FC236}">
                <a16:creationId xmlns:a16="http://schemas.microsoft.com/office/drawing/2014/main" id="{009344CD-1F2C-CE51-F68D-BAABFF6E8314}"/>
              </a:ext>
            </a:extLst>
          </p:cNvPr>
          <p:cNvSpPr txBox="1"/>
          <p:nvPr/>
        </p:nvSpPr>
        <p:spPr>
          <a:xfrm>
            <a:off x="731520" y="2209800"/>
            <a:ext cx="7498080" cy="4247317"/>
          </a:xfrm>
          <a:prstGeom prst="rect">
            <a:avLst/>
          </a:prstGeom>
          <a:noFill/>
        </p:spPr>
        <p:txBody>
          <a:bodyPr wrap="square" rtlCol="0">
            <a:spAutoFit/>
          </a:bodyPr>
          <a:lstStyle/>
          <a:p>
            <a:endParaRPr lang="en-US" dirty="0">
              <a:solidFill>
                <a:srgbClr val="3DCAB1"/>
              </a:solidFill>
            </a:endParaRPr>
          </a:p>
          <a:p>
            <a:pPr marL="285750" indent="-285750">
              <a:buFont typeface="Arial" panose="020B0604020202020204" pitchFamily="34" charset="0"/>
              <a:buChar char="•"/>
            </a:pPr>
            <a:r>
              <a:rPr lang="en-US" dirty="0" err="1">
                <a:solidFill>
                  <a:srgbClr val="3DCAB1"/>
                </a:solidFill>
              </a:rPr>
              <a:t>Sathyavarthan</a:t>
            </a:r>
            <a:r>
              <a:rPr lang="en-US" dirty="0">
                <a:solidFill>
                  <a:srgbClr val="3DCAB1"/>
                </a:solidFill>
              </a:rPr>
              <a:t> </a:t>
            </a:r>
            <a:r>
              <a:rPr lang="en-US" dirty="0" err="1">
                <a:solidFill>
                  <a:srgbClr val="3DCAB1"/>
                </a:solidFill>
              </a:rPr>
              <a:t>Balachandar</a:t>
            </a:r>
            <a:r>
              <a:rPr lang="en-US" dirty="0">
                <a:solidFill>
                  <a:srgbClr val="3DCAB1"/>
                </a:solidFill>
              </a:rPr>
              <a:t> demonstrated expertise in enhancing supplier relations by focusing on adding products and streamlining restocking procedures</a:t>
            </a:r>
          </a:p>
          <a:p>
            <a:endParaRPr lang="en-US" dirty="0">
              <a:solidFill>
                <a:srgbClr val="3DCAB1"/>
              </a:solidFill>
            </a:endParaRPr>
          </a:p>
          <a:p>
            <a:pPr marL="285750" indent="-285750">
              <a:buFont typeface="Arial" panose="020B0604020202020204" pitchFamily="34" charset="0"/>
              <a:buChar char="•"/>
            </a:pPr>
            <a:r>
              <a:rPr lang="en-US" dirty="0">
                <a:solidFill>
                  <a:srgbClr val="3DCAB1"/>
                </a:solidFill>
              </a:rPr>
              <a:t>Malini Janaki Sankaran excelled in customer onboarding initiatives, ensuring a seamless entry for new customers into the system.</a:t>
            </a:r>
          </a:p>
          <a:p>
            <a:endParaRPr lang="en-US" dirty="0">
              <a:solidFill>
                <a:srgbClr val="3DCAB1"/>
              </a:solidFill>
            </a:endParaRPr>
          </a:p>
          <a:p>
            <a:endParaRPr lang="en-US" dirty="0">
              <a:solidFill>
                <a:srgbClr val="3DCAB1"/>
              </a:solidFill>
            </a:endParaRPr>
          </a:p>
          <a:p>
            <a:pPr marL="285750" indent="-285750">
              <a:buFont typeface="Arial" panose="020B0604020202020204" pitchFamily="34" charset="0"/>
              <a:buChar char="•"/>
            </a:pPr>
            <a:r>
              <a:rPr lang="en-US" dirty="0">
                <a:solidFill>
                  <a:srgbClr val="3DCAB1"/>
                </a:solidFill>
              </a:rPr>
              <a:t>Soumya Ganesh played a pivotal role in optimizing the supplier onboarding process, contributing to the efficiency of the overall supply chain.</a:t>
            </a:r>
          </a:p>
          <a:p>
            <a:endParaRPr lang="en-US" dirty="0">
              <a:solidFill>
                <a:srgbClr val="3DCAB1"/>
              </a:solidFill>
            </a:endParaRPr>
          </a:p>
          <a:p>
            <a:pPr marL="285750" indent="-285750">
              <a:buFont typeface="Arial" panose="020B0604020202020204" pitchFamily="34" charset="0"/>
              <a:buChar char="•"/>
            </a:pPr>
            <a:r>
              <a:rPr lang="en-US" dirty="0" err="1">
                <a:solidFill>
                  <a:srgbClr val="3DCAB1"/>
                </a:solidFill>
              </a:rPr>
              <a:t>Uttkarsh</a:t>
            </a:r>
            <a:r>
              <a:rPr lang="en-US" dirty="0">
                <a:solidFill>
                  <a:srgbClr val="3DCAB1"/>
                </a:solidFill>
              </a:rPr>
              <a:t> </a:t>
            </a:r>
            <a:r>
              <a:rPr lang="en-US" dirty="0" err="1">
                <a:solidFill>
                  <a:srgbClr val="3DCAB1"/>
                </a:solidFill>
              </a:rPr>
              <a:t>Bharadia</a:t>
            </a:r>
            <a:r>
              <a:rPr lang="en-US" dirty="0">
                <a:solidFill>
                  <a:srgbClr val="3DCAB1"/>
                </a:solidFill>
              </a:rPr>
              <a:t> showcased his skills in customer service by adeptly handling the creation of orders, providing a positive experience for our valued customers.</a:t>
            </a:r>
            <a:endParaRPr lang="en-IN" dirty="0">
              <a:solidFill>
                <a:srgbClr val="3DCAB1"/>
              </a:solidFill>
            </a:endParaRPr>
          </a:p>
        </p:txBody>
      </p:sp>
    </p:spTree>
    <p:extLst>
      <p:ext uri="{BB962C8B-B14F-4D97-AF65-F5344CB8AC3E}">
        <p14:creationId xmlns:p14="http://schemas.microsoft.com/office/powerpoint/2010/main" val="151699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5" name="TextBox 5"/>
          <p:cNvSpPr txBox="1"/>
          <p:nvPr/>
        </p:nvSpPr>
        <p:spPr>
          <a:xfrm>
            <a:off x="3462159" y="3440585"/>
            <a:ext cx="5215803" cy="476284"/>
          </a:xfrm>
          <a:prstGeom prst="rect">
            <a:avLst/>
          </a:prstGeom>
        </p:spPr>
        <p:txBody>
          <a:bodyPr lIns="0" tIns="0" rIns="0" bIns="0" rtlCol="0" anchor="t">
            <a:spAutoFit/>
          </a:bodyPr>
          <a:lstStyle/>
          <a:p>
            <a:pPr>
              <a:lnSpc>
                <a:spcPts val="3360"/>
              </a:lnSpc>
            </a:pPr>
            <a:r>
              <a:rPr lang="en-US" sz="6000" dirty="0">
                <a:solidFill>
                  <a:srgbClr val="F8FBFD"/>
                </a:solidFill>
                <a:latin typeface="Montserrat Classic Bold"/>
              </a:rPr>
              <a:t>DEMO</a:t>
            </a:r>
          </a:p>
        </p:txBody>
      </p:sp>
      <p:sp>
        <p:nvSpPr>
          <p:cNvPr id="6" name="AutoShape 6"/>
          <p:cNvSpPr/>
          <p:nvPr/>
        </p:nvSpPr>
        <p:spPr>
          <a:xfrm rot="-2700000">
            <a:off x="7174615" y="-2589922"/>
            <a:ext cx="3554939" cy="3554243"/>
          </a:xfrm>
          <a:prstGeom prst="rect">
            <a:avLst/>
          </a:prstGeom>
          <a:solidFill>
            <a:srgbClr val="97BCC7"/>
          </a:solidFill>
        </p:spPr>
      </p:sp>
      <p:sp>
        <p:nvSpPr>
          <p:cNvPr id="7" name="AutoShape 7"/>
          <p:cNvSpPr/>
          <p:nvPr/>
        </p:nvSpPr>
        <p:spPr>
          <a:xfrm rot="-2700000">
            <a:off x="7210580" y="-1074420"/>
            <a:ext cx="30601" cy="3238550"/>
          </a:xfrm>
          <a:prstGeom prst="rect">
            <a:avLst/>
          </a:prstGeom>
          <a:solidFill>
            <a:srgbClr val="F8FBFD"/>
          </a:solidFill>
        </p:spPr>
      </p:sp>
      <p:sp>
        <p:nvSpPr>
          <p:cNvPr id="8" name="AutoShape 8"/>
          <p:cNvSpPr/>
          <p:nvPr/>
        </p:nvSpPr>
        <p:spPr>
          <a:xfrm rot="-2700000">
            <a:off x="9693751" y="6312324"/>
            <a:ext cx="23417" cy="1909472"/>
          </a:xfrm>
          <a:prstGeom prst="rect">
            <a:avLst/>
          </a:prstGeom>
          <a:solidFill>
            <a:srgbClr val="F8FBFD"/>
          </a:solidFill>
        </p:spPr>
      </p:sp>
    </p:spTree>
    <p:extLst>
      <p:ext uri="{BB962C8B-B14F-4D97-AF65-F5344CB8AC3E}">
        <p14:creationId xmlns:p14="http://schemas.microsoft.com/office/powerpoint/2010/main" val="3561890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grpSp>
        <p:nvGrpSpPr>
          <p:cNvPr id="2" name="Group 2"/>
          <p:cNvGrpSpPr/>
          <p:nvPr/>
        </p:nvGrpSpPr>
        <p:grpSpPr>
          <a:xfrm>
            <a:off x="731520" y="4443493"/>
            <a:ext cx="6309905" cy="2124286"/>
            <a:chOff x="0" y="219075"/>
            <a:chExt cx="8413207" cy="2832382"/>
          </a:xfrm>
        </p:grpSpPr>
        <p:sp>
          <p:nvSpPr>
            <p:cNvPr id="3" name="TextBox 3"/>
            <p:cNvSpPr txBox="1"/>
            <p:nvPr/>
          </p:nvSpPr>
          <p:spPr>
            <a:xfrm>
              <a:off x="0" y="219075"/>
              <a:ext cx="8401522" cy="2051844"/>
            </a:xfrm>
            <a:prstGeom prst="rect">
              <a:avLst/>
            </a:prstGeom>
          </p:spPr>
          <p:txBody>
            <a:bodyPr lIns="0" tIns="0" rIns="0" bIns="0" rtlCol="0" anchor="t">
              <a:spAutoFit/>
            </a:bodyPr>
            <a:lstStyle/>
            <a:p>
              <a:pPr>
                <a:lnSpc>
                  <a:spcPts val="12000"/>
                </a:lnSpc>
              </a:pPr>
              <a:endParaRPr lang="en-US" sz="12000" dirty="0">
                <a:solidFill>
                  <a:srgbClr val="97BCC7"/>
                </a:solidFill>
                <a:latin typeface="Montserrat Classic Bold"/>
              </a:endParaRPr>
            </a:p>
          </p:txBody>
        </p:sp>
        <p:sp>
          <p:nvSpPr>
            <p:cNvPr id="4" name="TextBox 4"/>
            <p:cNvSpPr txBox="1"/>
            <p:nvPr/>
          </p:nvSpPr>
          <p:spPr>
            <a:xfrm>
              <a:off x="0" y="2626041"/>
              <a:ext cx="8413207" cy="425416"/>
            </a:xfrm>
            <a:prstGeom prst="rect">
              <a:avLst/>
            </a:prstGeom>
          </p:spPr>
          <p:txBody>
            <a:bodyPr lIns="0" tIns="0" rIns="0" bIns="0" rtlCol="0" anchor="t">
              <a:spAutoFit/>
            </a:bodyPr>
            <a:lstStyle/>
            <a:p>
              <a:pPr>
                <a:lnSpc>
                  <a:spcPts val="2800"/>
                </a:lnSpc>
              </a:pPr>
              <a:endParaRPr lang="en-US" sz="2000" spc="140" dirty="0">
                <a:solidFill>
                  <a:srgbClr val="F8FBFD"/>
                </a:solidFill>
                <a:latin typeface="Montserrat Classic"/>
              </a:endParaRPr>
            </a:p>
          </p:txBody>
        </p:sp>
      </p:grpSp>
      <p:sp>
        <p:nvSpPr>
          <p:cNvPr id="5" name="TextBox 5"/>
          <p:cNvSpPr txBox="1"/>
          <p:nvPr/>
        </p:nvSpPr>
        <p:spPr>
          <a:xfrm>
            <a:off x="1038532" y="656268"/>
            <a:ext cx="5215803" cy="396647"/>
          </a:xfrm>
          <a:prstGeom prst="rect">
            <a:avLst/>
          </a:prstGeom>
        </p:spPr>
        <p:txBody>
          <a:bodyPr lIns="0" tIns="0" rIns="0" bIns="0" rtlCol="0" anchor="t">
            <a:spAutoFit/>
          </a:bodyPr>
          <a:lstStyle/>
          <a:p>
            <a:pPr>
              <a:lnSpc>
                <a:spcPts val="3360"/>
              </a:lnSpc>
            </a:pPr>
            <a:r>
              <a:rPr lang="en-US" sz="2800" dirty="0">
                <a:solidFill>
                  <a:srgbClr val="F8FBFD"/>
                </a:solidFill>
                <a:latin typeface="Montserrat Classic Bold"/>
              </a:rPr>
              <a:t>OBJECTIVE</a:t>
            </a:r>
          </a:p>
        </p:txBody>
      </p:sp>
      <p:sp>
        <p:nvSpPr>
          <p:cNvPr id="6" name="AutoShape 6"/>
          <p:cNvSpPr/>
          <p:nvPr/>
        </p:nvSpPr>
        <p:spPr>
          <a:xfrm rot="-2700000">
            <a:off x="7174615" y="-2589922"/>
            <a:ext cx="3554939" cy="3554243"/>
          </a:xfrm>
          <a:prstGeom prst="rect">
            <a:avLst/>
          </a:prstGeom>
          <a:solidFill>
            <a:srgbClr val="97BCC7"/>
          </a:solidFill>
        </p:spPr>
      </p:sp>
      <p:sp>
        <p:nvSpPr>
          <p:cNvPr id="7" name="AutoShape 7"/>
          <p:cNvSpPr/>
          <p:nvPr/>
        </p:nvSpPr>
        <p:spPr>
          <a:xfrm rot="-2700000">
            <a:off x="7210580" y="-1074420"/>
            <a:ext cx="30601" cy="3238550"/>
          </a:xfrm>
          <a:prstGeom prst="rect">
            <a:avLst/>
          </a:prstGeom>
          <a:solidFill>
            <a:srgbClr val="F8FBFD"/>
          </a:solidFill>
        </p:spPr>
      </p:sp>
      <p:sp>
        <p:nvSpPr>
          <p:cNvPr id="8" name="AutoShape 8"/>
          <p:cNvSpPr/>
          <p:nvPr/>
        </p:nvSpPr>
        <p:spPr>
          <a:xfrm rot="-2700000">
            <a:off x="9693751" y="6312324"/>
            <a:ext cx="23417" cy="1909472"/>
          </a:xfrm>
          <a:prstGeom prst="rect">
            <a:avLst/>
          </a:prstGeom>
          <a:solidFill>
            <a:srgbClr val="F8FBFD"/>
          </a:solidFill>
        </p:spPr>
      </p:sp>
      <p:sp>
        <p:nvSpPr>
          <p:cNvPr id="10" name="TextBox 9">
            <a:extLst>
              <a:ext uri="{FF2B5EF4-FFF2-40B4-BE49-F238E27FC236}">
                <a16:creationId xmlns:a16="http://schemas.microsoft.com/office/drawing/2014/main" id="{2E125C63-C7E5-BCD9-7D5A-F322AAA8F202}"/>
              </a:ext>
            </a:extLst>
          </p:cNvPr>
          <p:cNvSpPr txBox="1"/>
          <p:nvPr/>
        </p:nvSpPr>
        <p:spPr>
          <a:xfrm>
            <a:off x="731520" y="1447403"/>
            <a:ext cx="6987540" cy="4062651"/>
          </a:xfrm>
          <a:prstGeom prst="rect">
            <a:avLst/>
          </a:prstGeom>
          <a:noFill/>
        </p:spPr>
        <p:txBody>
          <a:bodyPr wrap="square" rtlCol="0">
            <a:spAutoFit/>
          </a:bodyPr>
          <a:lstStyle/>
          <a:p>
            <a:pPr marL="285750" indent="-285750">
              <a:buFont typeface="Wingdings" panose="05000000000000000000" pitchFamily="2" charset="2"/>
              <a:buChar char="Ø"/>
            </a:pPr>
            <a:r>
              <a:rPr lang="en-US" sz="1200" dirty="0">
                <a:solidFill>
                  <a:srgbClr val="97BCC7"/>
                </a:solidFill>
                <a:latin typeface="Montserrat Classic" panose="020B0604020202020204" charset="0"/>
              </a:rPr>
              <a:t>Enhance Inventory Transparency: Real-time addition of categories and products for seamless stock monitoring and accuracy</a:t>
            </a:r>
          </a:p>
          <a:p>
            <a:endParaRPr lang="en-US" sz="1200" dirty="0">
              <a:solidFill>
                <a:srgbClr val="97BCC7"/>
              </a:solidFill>
              <a:latin typeface="Montserrat Classic" panose="020B0604020202020204" charset="0"/>
            </a:endParaRPr>
          </a:p>
          <a:p>
            <a:pPr marL="285750" indent="-285750">
              <a:buFont typeface="Wingdings" panose="05000000000000000000" pitchFamily="2" charset="2"/>
              <a:buChar char="Ø"/>
            </a:pPr>
            <a:r>
              <a:rPr lang="en-US" sz="1200" dirty="0">
                <a:solidFill>
                  <a:srgbClr val="97BCC7"/>
                </a:solidFill>
                <a:latin typeface="Montserrat Classic" panose="020B0604020202020204" charset="0"/>
              </a:rPr>
              <a:t>Streamline Order Processing: Empower customers to modify orders and add products during the "processing" stage, ensuring efficient fulfillment</a:t>
            </a:r>
            <a:br>
              <a:rPr lang="en-US" sz="1200" dirty="0">
                <a:solidFill>
                  <a:srgbClr val="97BCC7"/>
                </a:solidFill>
                <a:latin typeface="Montserrat Classic" panose="020B0604020202020204" charset="0"/>
              </a:rPr>
            </a:br>
            <a:endParaRPr lang="en-US" sz="1200" dirty="0">
              <a:solidFill>
                <a:srgbClr val="97BCC7"/>
              </a:solidFill>
              <a:latin typeface="Montserrat Classic" panose="020B0604020202020204" charset="0"/>
            </a:endParaRPr>
          </a:p>
          <a:p>
            <a:pPr marL="285750" indent="-285750">
              <a:buFont typeface="Wingdings" panose="05000000000000000000" pitchFamily="2" charset="2"/>
              <a:buChar char="Ø"/>
            </a:pPr>
            <a:r>
              <a:rPr lang="en-US" sz="1200" dirty="0">
                <a:solidFill>
                  <a:srgbClr val="97BCC7"/>
                </a:solidFill>
                <a:latin typeface="Montserrat Classic" panose="020B0604020202020204" charset="0"/>
              </a:rPr>
              <a:t>Proactive Restocking Mechanism: Automatically generate product supply records for timely reorders, aiding inventory management</a:t>
            </a:r>
          </a:p>
          <a:p>
            <a:endParaRPr lang="en-US" sz="1200" dirty="0">
              <a:solidFill>
                <a:srgbClr val="97BCC7"/>
              </a:solidFill>
              <a:latin typeface="Montserrat Classic" panose="020B0604020202020204" charset="0"/>
            </a:endParaRPr>
          </a:p>
          <a:p>
            <a:pPr marL="285750" indent="-285750">
              <a:buFont typeface="Wingdings" panose="05000000000000000000" pitchFamily="2" charset="2"/>
              <a:buChar char="Ø"/>
            </a:pPr>
            <a:r>
              <a:rPr lang="en-US" sz="1200" dirty="0">
                <a:solidFill>
                  <a:srgbClr val="97BCC7"/>
                </a:solidFill>
                <a:latin typeface="Montserrat Classic" panose="020B0604020202020204" charset="0"/>
              </a:rPr>
              <a:t>Dynamic Pricing and Billing: Apply discounts, calculate final prices, and generate accurate total bills for precise financial transactions</a:t>
            </a:r>
          </a:p>
          <a:p>
            <a:endParaRPr lang="en-US" sz="1200" dirty="0">
              <a:solidFill>
                <a:srgbClr val="97BCC7"/>
              </a:solidFill>
              <a:latin typeface="Montserrat Classic" panose="020B0604020202020204" charset="0"/>
            </a:endParaRPr>
          </a:p>
          <a:p>
            <a:pPr marL="285750" indent="-285750">
              <a:buFont typeface="Wingdings" panose="05000000000000000000" pitchFamily="2" charset="2"/>
              <a:buChar char="Ø"/>
            </a:pPr>
            <a:r>
              <a:rPr lang="en-US" sz="1200" dirty="0">
                <a:solidFill>
                  <a:srgbClr val="97BCC7"/>
                </a:solidFill>
                <a:latin typeface="Montserrat Classic" panose="020B0604020202020204" charset="0"/>
              </a:rPr>
              <a:t>Comprehensive User Management: Allow easy updates to personal information for customers and suppliers, ensuring accurate records</a:t>
            </a:r>
          </a:p>
          <a:p>
            <a:endParaRPr lang="en-US" sz="1200" dirty="0">
              <a:solidFill>
                <a:srgbClr val="97BCC7"/>
              </a:solidFill>
              <a:latin typeface="Montserrat Classic" panose="020B0604020202020204" charset="0"/>
            </a:endParaRPr>
          </a:p>
          <a:p>
            <a:pPr marL="285750" indent="-285750">
              <a:buFont typeface="Wingdings" panose="05000000000000000000" pitchFamily="2" charset="2"/>
              <a:buChar char="Ø"/>
            </a:pPr>
            <a:r>
              <a:rPr lang="en-US" sz="1200" dirty="0">
                <a:solidFill>
                  <a:srgbClr val="97BCC7"/>
                </a:solidFill>
                <a:latin typeface="Montserrat Classic" panose="020B0604020202020204" charset="0"/>
              </a:rPr>
              <a:t>Operational Efficiency: Optimize supplier relationships, minimize holding costs, and prevent stockouts for streamlined operations</a:t>
            </a:r>
          </a:p>
          <a:p>
            <a:endParaRPr lang="en-US" sz="1200" dirty="0">
              <a:solidFill>
                <a:srgbClr val="97BCC7"/>
              </a:solidFill>
              <a:latin typeface="Montserrat Classic" panose="020B0604020202020204" charset="0"/>
            </a:endParaRPr>
          </a:p>
          <a:p>
            <a:pPr marL="285750" indent="-285750">
              <a:buFont typeface="Wingdings" panose="05000000000000000000" pitchFamily="2" charset="2"/>
              <a:buChar char="Ø"/>
            </a:pPr>
            <a:r>
              <a:rPr lang="en-US" sz="1200" dirty="0">
                <a:solidFill>
                  <a:srgbClr val="97BCC7"/>
                </a:solidFill>
                <a:latin typeface="Montserrat Classic" panose="020B0604020202020204" charset="0"/>
              </a:rPr>
              <a:t>Scalable Growth Support: Design for scalable growth, accommodating evolving business needs and facilitating long-term expansion</a:t>
            </a:r>
          </a:p>
          <a:p>
            <a:pPr marL="285750" indent="-285750">
              <a:buFont typeface="Wingdings" panose="05000000000000000000" pitchFamily="2" charset="2"/>
              <a:buChar char="Ø"/>
            </a:pPr>
            <a:endParaRPr lang="en-IN" dirty="0">
              <a:latin typeface="Montserrat Classic" panose="020B0604020202020204" charset="0"/>
            </a:endParaRPr>
          </a:p>
        </p:txBody>
      </p:sp>
    </p:spTree>
    <p:extLst>
      <p:ext uri="{BB962C8B-B14F-4D97-AF65-F5344CB8AC3E}">
        <p14:creationId xmlns:p14="http://schemas.microsoft.com/office/powerpoint/2010/main" val="691982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470368" y="5956421"/>
            <a:ext cx="1198234" cy="2155260"/>
          </a:xfrm>
          <a:prstGeom prst="rect">
            <a:avLst/>
          </a:prstGeom>
          <a:solidFill>
            <a:srgbClr val="97BCC7"/>
          </a:solidFill>
        </p:spPr>
      </p:sp>
      <p:sp>
        <p:nvSpPr>
          <p:cNvPr id="5" name="AutoShape 5"/>
          <p:cNvSpPr/>
          <p:nvPr/>
        </p:nvSpPr>
        <p:spPr>
          <a:xfrm rot="-2700000">
            <a:off x="9224917" y="-912649"/>
            <a:ext cx="1040204" cy="2174574"/>
          </a:xfrm>
          <a:prstGeom prst="rect">
            <a:avLst/>
          </a:prstGeom>
          <a:solidFill>
            <a:srgbClr val="F8FBFD"/>
          </a:solidFill>
        </p:spPr>
      </p:sp>
      <p:sp>
        <p:nvSpPr>
          <p:cNvPr id="6" name="AutoShape 6"/>
          <p:cNvSpPr/>
          <p:nvPr/>
        </p:nvSpPr>
        <p:spPr>
          <a:xfrm rot="2691931">
            <a:off x="-500625" y="6552671"/>
            <a:ext cx="2478544" cy="47625"/>
          </a:xfrm>
          <a:prstGeom prst="rect">
            <a:avLst/>
          </a:prstGeom>
          <a:solidFill>
            <a:srgbClr val="F8FBFD"/>
          </a:solidFill>
        </p:spPr>
      </p:sp>
      <p:sp>
        <p:nvSpPr>
          <p:cNvPr id="7" name="AutoShape 7"/>
          <p:cNvSpPr/>
          <p:nvPr/>
        </p:nvSpPr>
        <p:spPr>
          <a:xfrm rot="-2700000">
            <a:off x="9212757" y="-580350"/>
            <a:ext cx="45719" cy="2423218"/>
          </a:xfrm>
          <a:prstGeom prst="rect">
            <a:avLst/>
          </a:prstGeom>
          <a:solidFill>
            <a:srgbClr val="97BCC7"/>
          </a:solidFill>
        </p:spPr>
      </p:sp>
      <p:sp>
        <p:nvSpPr>
          <p:cNvPr id="8" name="TextBox 8"/>
          <p:cNvSpPr txBox="1"/>
          <p:nvPr/>
        </p:nvSpPr>
        <p:spPr>
          <a:xfrm>
            <a:off x="1111889" y="386279"/>
            <a:ext cx="7616489" cy="479234"/>
          </a:xfrm>
          <a:prstGeom prst="rect">
            <a:avLst/>
          </a:prstGeom>
        </p:spPr>
        <p:txBody>
          <a:bodyPr lIns="0" tIns="0" rIns="0" bIns="0" rtlCol="0" anchor="t">
            <a:spAutoFit/>
          </a:bodyPr>
          <a:lstStyle/>
          <a:p>
            <a:pPr algn="ctr">
              <a:lnSpc>
                <a:spcPts val="4096"/>
              </a:lnSpc>
            </a:pPr>
            <a:r>
              <a:rPr lang="en-US" sz="3413" spc="34" dirty="0">
                <a:solidFill>
                  <a:srgbClr val="F8FBFD"/>
                </a:solidFill>
                <a:latin typeface="Montserrat Classic Bold"/>
              </a:rPr>
              <a:t>PROPOSED SOLUTION</a:t>
            </a:r>
          </a:p>
        </p:txBody>
      </p:sp>
      <p:grpSp>
        <p:nvGrpSpPr>
          <p:cNvPr id="21" name="Group 21"/>
          <p:cNvGrpSpPr/>
          <p:nvPr/>
        </p:nvGrpSpPr>
        <p:grpSpPr>
          <a:xfrm>
            <a:off x="6069359" y="3425334"/>
            <a:ext cx="1513702" cy="1677767"/>
            <a:chOff x="-536533" y="-894219"/>
            <a:chExt cx="2018268" cy="2237022"/>
          </a:xfrm>
        </p:grpSpPr>
        <p:sp>
          <p:nvSpPr>
            <p:cNvPr id="22" name="TextBox 22"/>
            <p:cNvSpPr txBox="1"/>
            <p:nvPr/>
          </p:nvSpPr>
          <p:spPr>
            <a:xfrm>
              <a:off x="-459672" y="-894219"/>
              <a:ext cx="1941407" cy="425416"/>
            </a:xfrm>
            <a:prstGeom prst="rect">
              <a:avLst/>
            </a:prstGeom>
          </p:spPr>
          <p:txBody>
            <a:bodyPr lIns="0" tIns="0" rIns="0" bIns="0" rtlCol="0" anchor="t">
              <a:spAutoFit/>
            </a:bodyPr>
            <a:lstStyle/>
            <a:p>
              <a:pPr algn="ctr">
                <a:lnSpc>
                  <a:spcPts val="2800"/>
                </a:lnSpc>
              </a:pPr>
              <a:endParaRPr lang="en-US" sz="2000" spc="140" dirty="0">
                <a:solidFill>
                  <a:srgbClr val="97BCC7"/>
                </a:solidFill>
                <a:latin typeface="Montserrat Classic"/>
              </a:endParaRPr>
            </a:p>
          </p:txBody>
        </p:sp>
        <p:sp>
          <p:nvSpPr>
            <p:cNvPr id="23" name="TextBox 23"/>
            <p:cNvSpPr txBox="1"/>
            <p:nvPr/>
          </p:nvSpPr>
          <p:spPr>
            <a:xfrm>
              <a:off x="-536533" y="967487"/>
              <a:ext cx="1938099" cy="375316"/>
            </a:xfrm>
            <a:prstGeom prst="rect">
              <a:avLst/>
            </a:prstGeom>
          </p:spPr>
          <p:txBody>
            <a:bodyPr lIns="0" tIns="0" rIns="0" bIns="0" rtlCol="0" anchor="t">
              <a:spAutoFit/>
            </a:bodyPr>
            <a:lstStyle/>
            <a:p>
              <a:pPr algn="ctr">
                <a:lnSpc>
                  <a:spcPts val="2400"/>
                </a:lnSpc>
              </a:pPr>
              <a:endParaRPr lang="en-US" sz="1600" spc="16" dirty="0">
                <a:solidFill>
                  <a:srgbClr val="F8FBFD"/>
                </a:solidFill>
                <a:latin typeface="Montserrat Light"/>
              </a:endParaRPr>
            </a:p>
          </p:txBody>
        </p:sp>
      </p:grpSp>
      <p:grpSp>
        <p:nvGrpSpPr>
          <p:cNvPr id="32" name="Group 24">
            <a:extLst>
              <a:ext uri="{FF2B5EF4-FFF2-40B4-BE49-F238E27FC236}">
                <a16:creationId xmlns:a16="http://schemas.microsoft.com/office/drawing/2014/main" id="{37DE489B-7D34-BD46-395B-0ADC9443D272}"/>
              </a:ext>
            </a:extLst>
          </p:cNvPr>
          <p:cNvGrpSpPr/>
          <p:nvPr/>
        </p:nvGrpSpPr>
        <p:grpSpPr>
          <a:xfrm>
            <a:off x="494497" y="1457300"/>
            <a:ext cx="2321544" cy="2202009"/>
            <a:chOff x="57940" y="-1247648"/>
            <a:chExt cx="3095392" cy="2936011"/>
          </a:xfrm>
        </p:grpSpPr>
        <p:sp>
          <p:nvSpPr>
            <p:cNvPr id="33" name="TextBox 25">
              <a:extLst>
                <a:ext uri="{FF2B5EF4-FFF2-40B4-BE49-F238E27FC236}">
                  <a16:creationId xmlns:a16="http://schemas.microsoft.com/office/drawing/2014/main" id="{0183838A-5854-8F02-7AEA-86D03BF47EAA}"/>
                </a:ext>
              </a:extLst>
            </p:cNvPr>
            <p:cNvSpPr txBox="1"/>
            <p:nvPr/>
          </p:nvSpPr>
          <p:spPr>
            <a:xfrm>
              <a:off x="187644" y="-1247648"/>
              <a:ext cx="2835984" cy="904178"/>
            </a:xfrm>
            <a:prstGeom prst="rect">
              <a:avLst/>
            </a:prstGeom>
          </p:spPr>
          <p:txBody>
            <a:bodyPr wrap="square" lIns="0" tIns="0" rIns="0" bIns="0" rtlCol="0" anchor="t">
              <a:spAutoFit/>
            </a:bodyPr>
            <a:lstStyle/>
            <a:p>
              <a:pPr algn="ctr">
                <a:lnSpc>
                  <a:spcPts val="2800"/>
                </a:lnSpc>
              </a:pPr>
              <a:r>
                <a:rPr lang="en-US" sz="2000" spc="140" dirty="0">
                  <a:solidFill>
                    <a:srgbClr val="97BCC7"/>
                  </a:solidFill>
                  <a:latin typeface="Montserrat Classic"/>
                </a:rPr>
                <a:t>PRODUCT MANAGEMENT</a:t>
              </a:r>
            </a:p>
          </p:txBody>
        </p:sp>
        <p:sp>
          <p:nvSpPr>
            <p:cNvPr id="34" name="TextBox 26">
              <a:extLst>
                <a:ext uri="{FF2B5EF4-FFF2-40B4-BE49-F238E27FC236}">
                  <a16:creationId xmlns:a16="http://schemas.microsoft.com/office/drawing/2014/main" id="{7B399EC0-5CDB-08E3-1F7C-B391E2F7A1B5}"/>
                </a:ext>
              </a:extLst>
            </p:cNvPr>
            <p:cNvSpPr txBox="1"/>
            <p:nvPr/>
          </p:nvSpPr>
          <p:spPr>
            <a:xfrm>
              <a:off x="57940" y="81941"/>
              <a:ext cx="3095392" cy="1606422"/>
            </a:xfrm>
            <a:prstGeom prst="rect">
              <a:avLst/>
            </a:prstGeom>
          </p:spPr>
          <p:txBody>
            <a:bodyPr wrap="square" lIns="0" tIns="0" rIns="0" bIns="0" rtlCol="0" anchor="t">
              <a:spAutoFit/>
            </a:bodyPr>
            <a:lstStyle/>
            <a:p>
              <a:pPr algn="ctr">
                <a:lnSpc>
                  <a:spcPts val="2400"/>
                </a:lnSpc>
              </a:pPr>
              <a:r>
                <a:rPr lang="en-US" sz="1600" dirty="0">
                  <a:solidFill>
                    <a:schemeClr val="bg1"/>
                  </a:solidFill>
                  <a:latin typeface="Montserrat Light" panose="00000400000000000000" pitchFamily="2" charset="0"/>
                </a:rPr>
                <a:t>Adds new product categories and products to the inventory</a:t>
              </a:r>
              <a:endParaRPr lang="en-US" sz="1600" spc="16" dirty="0">
                <a:solidFill>
                  <a:schemeClr val="bg1"/>
                </a:solidFill>
                <a:latin typeface="Montserrat Light" panose="00000400000000000000" pitchFamily="2" charset="0"/>
              </a:endParaRPr>
            </a:p>
          </p:txBody>
        </p:sp>
      </p:grpSp>
      <p:grpSp>
        <p:nvGrpSpPr>
          <p:cNvPr id="35" name="Group 3">
            <a:extLst>
              <a:ext uri="{FF2B5EF4-FFF2-40B4-BE49-F238E27FC236}">
                <a16:creationId xmlns:a16="http://schemas.microsoft.com/office/drawing/2014/main" id="{A458BF1E-9A92-CFFE-A3BE-5ED6ED8F1027}"/>
              </a:ext>
            </a:extLst>
          </p:cNvPr>
          <p:cNvGrpSpPr/>
          <p:nvPr/>
        </p:nvGrpSpPr>
        <p:grpSpPr>
          <a:xfrm>
            <a:off x="298591" y="1348932"/>
            <a:ext cx="2713356" cy="2714400"/>
            <a:chOff x="0" y="0"/>
            <a:chExt cx="2732285" cy="5339468"/>
          </a:xfrm>
        </p:grpSpPr>
        <p:sp>
          <p:nvSpPr>
            <p:cNvPr id="36" name="Freeform 4">
              <a:extLst>
                <a:ext uri="{FF2B5EF4-FFF2-40B4-BE49-F238E27FC236}">
                  <a16:creationId xmlns:a16="http://schemas.microsoft.com/office/drawing/2014/main" id="{A6687932-8677-A34B-8A51-AB693CE2C01A}"/>
                </a:ext>
              </a:extLst>
            </p:cNvPr>
            <p:cNvSpPr/>
            <p:nvPr/>
          </p:nvSpPr>
          <p:spPr>
            <a:xfrm>
              <a:off x="0" y="0"/>
              <a:ext cx="2732285" cy="5339468"/>
            </a:xfrm>
            <a:custGeom>
              <a:avLst/>
              <a:gdLst/>
              <a:ahLst/>
              <a:cxnLst/>
              <a:rect l="l" t="t" r="r" b="b"/>
              <a:pathLst>
                <a:path w="2732285" h="5339468">
                  <a:moveTo>
                    <a:pt x="0" y="0"/>
                  </a:moveTo>
                  <a:lnTo>
                    <a:pt x="0" y="5339468"/>
                  </a:lnTo>
                  <a:lnTo>
                    <a:pt x="2732285" y="5339468"/>
                  </a:lnTo>
                  <a:lnTo>
                    <a:pt x="2732285" y="0"/>
                  </a:lnTo>
                  <a:lnTo>
                    <a:pt x="0" y="0"/>
                  </a:lnTo>
                  <a:close/>
                  <a:moveTo>
                    <a:pt x="2671325" y="5278508"/>
                  </a:moveTo>
                  <a:lnTo>
                    <a:pt x="59690" y="5278508"/>
                  </a:lnTo>
                  <a:lnTo>
                    <a:pt x="59690" y="59690"/>
                  </a:lnTo>
                  <a:lnTo>
                    <a:pt x="2671325" y="59690"/>
                  </a:lnTo>
                  <a:lnTo>
                    <a:pt x="2671325" y="5278508"/>
                  </a:lnTo>
                  <a:close/>
                </a:path>
              </a:pathLst>
            </a:custGeom>
            <a:solidFill>
              <a:srgbClr val="F8FBFD"/>
            </a:solidFill>
          </p:spPr>
        </p:sp>
      </p:grpSp>
      <p:grpSp>
        <p:nvGrpSpPr>
          <p:cNvPr id="45" name="Group 3">
            <a:extLst>
              <a:ext uri="{FF2B5EF4-FFF2-40B4-BE49-F238E27FC236}">
                <a16:creationId xmlns:a16="http://schemas.microsoft.com/office/drawing/2014/main" id="{C40BA298-3BD0-7C31-29A9-5B9A5237772C}"/>
              </a:ext>
            </a:extLst>
          </p:cNvPr>
          <p:cNvGrpSpPr/>
          <p:nvPr/>
        </p:nvGrpSpPr>
        <p:grpSpPr>
          <a:xfrm>
            <a:off x="6816227" y="1364594"/>
            <a:ext cx="2713356" cy="2714400"/>
            <a:chOff x="0" y="0"/>
            <a:chExt cx="2732285" cy="5339468"/>
          </a:xfrm>
        </p:grpSpPr>
        <p:sp>
          <p:nvSpPr>
            <p:cNvPr id="46" name="Freeform 4">
              <a:extLst>
                <a:ext uri="{FF2B5EF4-FFF2-40B4-BE49-F238E27FC236}">
                  <a16:creationId xmlns:a16="http://schemas.microsoft.com/office/drawing/2014/main" id="{43A721AF-6E94-D412-25F6-3DF249A8CB40}"/>
                </a:ext>
              </a:extLst>
            </p:cNvPr>
            <p:cNvSpPr/>
            <p:nvPr/>
          </p:nvSpPr>
          <p:spPr>
            <a:xfrm>
              <a:off x="0" y="0"/>
              <a:ext cx="2732285" cy="5339468"/>
            </a:xfrm>
            <a:custGeom>
              <a:avLst/>
              <a:gdLst/>
              <a:ahLst/>
              <a:cxnLst/>
              <a:rect l="l" t="t" r="r" b="b"/>
              <a:pathLst>
                <a:path w="2732285" h="5339468">
                  <a:moveTo>
                    <a:pt x="0" y="0"/>
                  </a:moveTo>
                  <a:lnTo>
                    <a:pt x="0" y="5339468"/>
                  </a:lnTo>
                  <a:lnTo>
                    <a:pt x="2732285" y="5339468"/>
                  </a:lnTo>
                  <a:lnTo>
                    <a:pt x="2732285" y="0"/>
                  </a:lnTo>
                  <a:lnTo>
                    <a:pt x="0" y="0"/>
                  </a:lnTo>
                  <a:close/>
                  <a:moveTo>
                    <a:pt x="2671325" y="5278508"/>
                  </a:moveTo>
                  <a:lnTo>
                    <a:pt x="59690" y="5278508"/>
                  </a:lnTo>
                  <a:lnTo>
                    <a:pt x="59690" y="59690"/>
                  </a:lnTo>
                  <a:lnTo>
                    <a:pt x="2671325" y="59690"/>
                  </a:lnTo>
                  <a:lnTo>
                    <a:pt x="2671325" y="5278508"/>
                  </a:lnTo>
                  <a:close/>
                </a:path>
              </a:pathLst>
            </a:custGeom>
            <a:solidFill>
              <a:srgbClr val="F8FBFD"/>
            </a:solidFill>
          </p:spPr>
        </p:sp>
      </p:grpSp>
      <p:grpSp>
        <p:nvGrpSpPr>
          <p:cNvPr id="47" name="Group 24">
            <a:extLst>
              <a:ext uri="{FF2B5EF4-FFF2-40B4-BE49-F238E27FC236}">
                <a16:creationId xmlns:a16="http://schemas.microsoft.com/office/drawing/2014/main" id="{7A5DEA56-6BF6-C71D-65B7-C375319279E2}"/>
              </a:ext>
            </a:extLst>
          </p:cNvPr>
          <p:cNvGrpSpPr/>
          <p:nvPr/>
        </p:nvGrpSpPr>
        <p:grpSpPr>
          <a:xfrm>
            <a:off x="6853649" y="1457300"/>
            <a:ext cx="2535160" cy="2255687"/>
            <a:chOff x="-356573" y="-1471730"/>
            <a:chExt cx="3380213" cy="3007581"/>
          </a:xfrm>
        </p:grpSpPr>
        <p:sp>
          <p:nvSpPr>
            <p:cNvPr id="48" name="TextBox 25">
              <a:extLst>
                <a:ext uri="{FF2B5EF4-FFF2-40B4-BE49-F238E27FC236}">
                  <a16:creationId xmlns:a16="http://schemas.microsoft.com/office/drawing/2014/main" id="{9321C694-95BA-3069-CA9E-6E10A2A3F371}"/>
                </a:ext>
              </a:extLst>
            </p:cNvPr>
            <p:cNvSpPr txBox="1"/>
            <p:nvPr/>
          </p:nvSpPr>
          <p:spPr>
            <a:xfrm>
              <a:off x="-356573" y="-1471730"/>
              <a:ext cx="3380213" cy="1382942"/>
            </a:xfrm>
            <a:prstGeom prst="rect">
              <a:avLst/>
            </a:prstGeom>
          </p:spPr>
          <p:txBody>
            <a:bodyPr wrap="square" lIns="0" tIns="0" rIns="0" bIns="0" rtlCol="0" anchor="t">
              <a:spAutoFit/>
            </a:bodyPr>
            <a:lstStyle/>
            <a:p>
              <a:pPr algn="ctr">
                <a:lnSpc>
                  <a:spcPts val="2800"/>
                </a:lnSpc>
              </a:pPr>
              <a:r>
                <a:rPr lang="en-US" sz="2000" spc="140" dirty="0">
                  <a:solidFill>
                    <a:srgbClr val="97BCC7"/>
                  </a:solidFill>
                  <a:latin typeface="Montserrat Classic"/>
                </a:rPr>
                <a:t>DYNAMIC PRICING &amp; BILLING</a:t>
              </a:r>
            </a:p>
          </p:txBody>
        </p:sp>
        <p:sp>
          <p:nvSpPr>
            <p:cNvPr id="49" name="TextBox 26">
              <a:extLst>
                <a:ext uri="{FF2B5EF4-FFF2-40B4-BE49-F238E27FC236}">
                  <a16:creationId xmlns:a16="http://schemas.microsoft.com/office/drawing/2014/main" id="{D27B4BA2-1AA1-37E7-4E33-9A52D4864365}"/>
                </a:ext>
              </a:extLst>
            </p:cNvPr>
            <p:cNvSpPr txBox="1"/>
            <p:nvPr/>
          </p:nvSpPr>
          <p:spPr>
            <a:xfrm>
              <a:off x="-121649" y="-70571"/>
              <a:ext cx="3095392" cy="1606422"/>
            </a:xfrm>
            <a:prstGeom prst="rect">
              <a:avLst/>
            </a:prstGeom>
          </p:spPr>
          <p:txBody>
            <a:bodyPr wrap="square" lIns="0" tIns="0" rIns="0" bIns="0" rtlCol="0" anchor="t">
              <a:spAutoFit/>
            </a:bodyPr>
            <a:lstStyle/>
            <a:p>
              <a:pPr algn="ctr">
                <a:lnSpc>
                  <a:spcPts val="2400"/>
                </a:lnSpc>
              </a:pPr>
              <a:r>
                <a:rPr lang="en-US" sz="1600" spc="16" dirty="0">
                  <a:solidFill>
                    <a:schemeClr val="bg1"/>
                  </a:solidFill>
                  <a:latin typeface="Montserrat Light" panose="00000400000000000000" pitchFamily="2" charset="0"/>
                </a:rPr>
                <a:t>Applies discounts to selected products and calculates final price and total bill amount</a:t>
              </a:r>
            </a:p>
          </p:txBody>
        </p:sp>
      </p:grpSp>
      <p:grpSp>
        <p:nvGrpSpPr>
          <p:cNvPr id="50" name="Group 3">
            <a:extLst>
              <a:ext uri="{FF2B5EF4-FFF2-40B4-BE49-F238E27FC236}">
                <a16:creationId xmlns:a16="http://schemas.microsoft.com/office/drawing/2014/main" id="{B5AA90CA-BC92-0C9C-A9D6-6E73A750505E}"/>
              </a:ext>
            </a:extLst>
          </p:cNvPr>
          <p:cNvGrpSpPr/>
          <p:nvPr/>
        </p:nvGrpSpPr>
        <p:grpSpPr>
          <a:xfrm>
            <a:off x="5273295" y="4352299"/>
            <a:ext cx="2713356" cy="2714400"/>
            <a:chOff x="0" y="0"/>
            <a:chExt cx="2732285" cy="5339468"/>
          </a:xfrm>
        </p:grpSpPr>
        <p:sp>
          <p:nvSpPr>
            <p:cNvPr id="51" name="Freeform 4">
              <a:extLst>
                <a:ext uri="{FF2B5EF4-FFF2-40B4-BE49-F238E27FC236}">
                  <a16:creationId xmlns:a16="http://schemas.microsoft.com/office/drawing/2014/main" id="{06DF0087-5402-0239-3C24-81E37C14414E}"/>
                </a:ext>
              </a:extLst>
            </p:cNvPr>
            <p:cNvSpPr/>
            <p:nvPr/>
          </p:nvSpPr>
          <p:spPr>
            <a:xfrm>
              <a:off x="0" y="0"/>
              <a:ext cx="2732285" cy="5339468"/>
            </a:xfrm>
            <a:custGeom>
              <a:avLst/>
              <a:gdLst/>
              <a:ahLst/>
              <a:cxnLst/>
              <a:rect l="l" t="t" r="r" b="b"/>
              <a:pathLst>
                <a:path w="2732285" h="5339468">
                  <a:moveTo>
                    <a:pt x="0" y="0"/>
                  </a:moveTo>
                  <a:lnTo>
                    <a:pt x="0" y="5339468"/>
                  </a:lnTo>
                  <a:lnTo>
                    <a:pt x="2732285" y="5339468"/>
                  </a:lnTo>
                  <a:lnTo>
                    <a:pt x="2732285" y="0"/>
                  </a:lnTo>
                  <a:lnTo>
                    <a:pt x="0" y="0"/>
                  </a:lnTo>
                  <a:close/>
                  <a:moveTo>
                    <a:pt x="2671325" y="5278508"/>
                  </a:moveTo>
                  <a:lnTo>
                    <a:pt x="59690" y="5278508"/>
                  </a:lnTo>
                  <a:lnTo>
                    <a:pt x="59690" y="59690"/>
                  </a:lnTo>
                  <a:lnTo>
                    <a:pt x="2671325" y="59690"/>
                  </a:lnTo>
                  <a:lnTo>
                    <a:pt x="2671325" y="5278508"/>
                  </a:lnTo>
                  <a:close/>
                </a:path>
              </a:pathLst>
            </a:custGeom>
            <a:solidFill>
              <a:srgbClr val="F8FBFD"/>
            </a:solidFill>
          </p:spPr>
        </p:sp>
      </p:grpSp>
      <p:grpSp>
        <p:nvGrpSpPr>
          <p:cNvPr id="52" name="Group 24">
            <a:extLst>
              <a:ext uri="{FF2B5EF4-FFF2-40B4-BE49-F238E27FC236}">
                <a16:creationId xmlns:a16="http://schemas.microsoft.com/office/drawing/2014/main" id="{E0F96BF7-4249-AAB7-38C0-75DB4C3A3C1D}"/>
              </a:ext>
            </a:extLst>
          </p:cNvPr>
          <p:cNvGrpSpPr/>
          <p:nvPr/>
        </p:nvGrpSpPr>
        <p:grpSpPr>
          <a:xfrm>
            <a:off x="5480869" y="4479815"/>
            <a:ext cx="2321544" cy="2224750"/>
            <a:chOff x="-129703" y="-1425317"/>
            <a:chExt cx="3095392" cy="2966332"/>
          </a:xfrm>
        </p:grpSpPr>
        <p:sp>
          <p:nvSpPr>
            <p:cNvPr id="53" name="TextBox 25">
              <a:extLst>
                <a:ext uri="{FF2B5EF4-FFF2-40B4-BE49-F238E27FC236}">
                  <a16:creationId xmlns:a16="http://schemas.microsoft.com/office/drawing/2014/main" id="{99E2A941-FE06-FE5D-8C13-AB94797A41FA}"/>
                </a:ext>
              </a:extLst>
            </p:cNvPr>
            <p:cNvSpPr txBox="1"/>
            <p:nvPr/>
          </p:nvSpPr>
          <p:spPr>
            <a:xfrm>
              <a:off x="1" y="-1425317"/>
              <a:ext cx="2835984" cy="904178"/>
            </a:xfrm>
            <a:prstGeom prst="rect">
              <a:avLst/>
            </a:prstGeom>
          </p:spPr>
          <p:txBody>
            <a:bodyPr wrap="square" lIns="0" tIns="0" rIns="0" bIns="0" rtlCol="0" anchor="t">
              <a:spAutoFit/>
            </a:bodyPr>
            <a:lstStyle/>
            <a:p>
              <a:pPr algn="ctr">
                <a:lnSpc>
                  <a:spcPts val="2800"/>
                </a:lnSpc>
              </a:pPr>
              <a:r>
                <a:rPr lang="en-US" sz="2000" spc="140" dirty="0">
                  <a:solidFill>
                    <a:srgbClr val="97BCC7"/>
                  </a:solidFill>
                  <a:latin typeface="Montserrat Classic"/>
                </a:rPr>
                <a:t>USER INFO</a:t>
              </a:r>
            </a:p>
            <a:p>
              <a:pPr algn="ctr">
                <a:lnSpc>
                  <a:spcPts val="2800"/>
                </a:lnSpc>
              </a:pPr>
              <a:r>
                <a:rPr lang="en-US" sz="2000" spc="140" dirty="0">
                  <a:solidFill>
                    <a:srgbClr val="97BCC7"/>
                  </a:solidFill>
                  <a:latin typeface="Montserrat Classic"/>
                </a:rPr>
                <a:t>MANAGEMENT</a:t>
              </a:r>
            </a:p>
          </p:txBody>
        </p:sp>
        <p:sp>
          <p:nvSpPr>
            <p:cNvPr id="54" name="TextBox 26">
              <a:extLst>
                <a:ext uri="{FF2B5EF4-FFF2-40B4-BE49-F238E27FC236}">
                  <a16:creationId xmlns:a16="http://schemas.microsoft.com/office/drawing/2014/main" id="{4332891F-FE1A-967C-7012-9D65A1EF9255}"/>
                </a:ext>
              </a:extLst>
            </p:cNvPr>
            <p:cNvSpPr txBox="1"/>
            <p:nvPr/>
          </p:nvSpPr>
          <p:spPr>
            <a:xfrm>
              <a:off x="-129703" y="-65407"/>
              <a:ext cx="3095392" cy="1606422"/>
            </a:xfrm>
            <a:prstGeom prst="rect">
              <a:avLst/>
            </a:prstGeom>
          </p:spPr>
          <p:txBody>
            <a:bodyPr wrap="square" lIns="0" tIns="0" rIns="0" bIns="0" rtlCol="0" anchor="t">
              <a:spAutoFit/>
            </a:bodyPr>
            <a:lstStyle/>
            <a:p>
              <a:pPr algn="ctr">
                <a:lnSpc>
                  <a:spcPts val="2400"/>
                </a:lnSpc>
              </a:pPr>
              <a:r>
                <a:rPr lang="en-US" sz="1600" dirty="0">
                  <a:solidFill>
                    <a:schemeClr val="bg1"/>
                  </a:solidFill>
                  <a:latin typeface="Montserrat Light" panose="00000400000000000000" pitchFamily="2" charset="0"/>
                </a:rPr>
                <a:t>Customers and suppliers can update their personal information</a:t>
              </a:r>
              <a:endParaRPr lang="en-US" sz="1600" spc="16" dirty="0">
                <a:solidFill>
                  <a:schemeClr val="bg1"/>
                </a:solidFill>
                <a:latin typeface="Montserrat Light" panose="00000400000000000000" pitchFamily="2" charset="0"/>
              </a:endParaRPr>
            </a:p>
          </p:txBody>
        </p:sp>
      </p:grpSp>
      <p:grpSp>
        <p:nvGrpSpPr>
          <p:cNvPr id="55" name="Group 3">
            <a:extLst>
              <a:ext uri="{FF2B5EF4-FFF2-40B4-BE49-F238E27FC236}">
                <a16:creationId xmlns:a16="http://schemas.microsoft.com/office/drawing/2014/main" id="{48ADBB29-C848-D1B9-4650-8A636E858980}"/>
              </a:ext>
            </a:extLst>
          </p:cNvPr>
          <p:cNvGrpSpPr/>
          <p:nvPr/>
        </p:nvGrpSpPr>
        <p:grpSpPr>
          <a:xfrm>
            <a:off x="1981200" y="4336269"/>
            <a:ext cx="2713356" cy="2714400"/>
            <a:chOff x="0" y="0"/>
            <a:chExt cx="2732285" cy="5339468"/>
          </a:xfrm>
        </p:grpSpPr>
        <p:sp>
          <p:nvSpPr>
            <p:cNvPr id="56" name="Freeform 4">
              <a:extLst>
                <a:ext uri="{FF2B5EF4-FFF2-40B4-BE49-F238E27FC236}">
                  <a16:creationId xmlns:a16="http://schemas.microsoft.com/office/drawing/2014/main" id="{AD08AB6F-1126-C3B7-9828-3C1741E5ABD4}"/>
                </a:ext>
              </a:extLst>
            </p:cNvPr>
            <p:cNvSpPr/>
            <p:nvPr/>
          </p:nvSpPr>
          <p:spPr>
            <a:xfrm>
              <a:off x="0" y="0"/>
              <a:ext cx="2732285" cy="5339468"/>
            </a:xfrm>
            <a:custGeom>
              <a:avLst/>
              <a:gdLst/>
              <a:ahLst/>
              <a:cxnLst/>
              <a:rect l="l" t="t" r="r" b="b"/>
              <a:pathLst>
                <a:path w="2732285" h="5339468">
                  <a:moveTo>
                    <a:pt x="0" y="0"/>
                  </a:moveTo>
                  <a:lnTo>
                    <a:pt x="0" y="5339468"/>
                  </a:lnTo>
                  <a:lnTo>
                    <a:pt x="2732285" y="5339468"/>
                  </a:lnTo>
                  <a:lnTo>
                    <a:pt x="2732285" y="0"/>
                  </a:lnTo>
                  <a:lnTo>
                    <a:pt x="0" y="0"/>
                  </a:lnTo>
                  <a:close/>
                  <a:moveTo>
                    <a:pt x="2671325" y="5278508"/>
                  </a:moveTo>
                  <a:lnTo>
                    <a:pt x="59690" y="5278508"/>
                  </a:lnTo>
                  <a:lnTo>
                    <a:pt x="59690" y="59690"/>
                  </a:lnTo>
                  <a:lnTo>
                    <a:pt x="2671325" y="59690"/>
                  </a:lnTo>
                  <a:lnTo>
                    <a:pt x="2671325" y="5278508"/>
                  </a:lnTo>
                  <a:close/>
                </a:path>
              </a:pathLst>
            </a:custGeom>
            <a:solidFill>
              <a:srgbClr val="F8FBFD"/>
            </a:solidFill>
          </p:spPr>
        </p:sp>
      </p:grpSp>
      <p:grpSp>
        <p:nvGrpSpPr>
          <p:cNvPr id="57" name="Group 24">
            <a:extLst>
              <a:ext uri="{FF2B5EF4-FFF2-40B4-BE49-F238E27FC236}">
                <a16:creationId xmlns:a16="http://schemas.microsoft.com/office/drawing/2014/main" id="{E318270B-AA13-3633-B0D3-A0C2A2B08438}"/>
              </a:ext>
            </a:extLst>
          </p:cNvPr>
          <p:cNvGrpSpPr/>
          <p:nvPr/>
        </p:nvGrpSpPr>
        <p:grpSpPr>
          <a:xfrm>
            <a:off x="2158761" y="4463785"/>
            <a:ext cx="2420172" cy="2369540"/>
            <a:chOff x="-169720" y="-1425317"/>
            <a:chExt cx="3226896" cy="3159385"/>
          </a:xfrm>
        </p:grpSpPr>
        <p:sp>
          <p:nvSpPr>
            <p:cNvPr id="58" name="TextBox 25">
              <a:extLst>
                <a:ext uri="{FF2B5EF4-FFF2-40B4-BE49-F238E27FC236}">
                  <a16:creationId xmlns:a16="http://schemas.microsoft.com/office/drawing/2014/main" id="{585D287D-8E72-405C-C300-BC28C8B764B3}"/>
                </a:ext>
              </a:extLst>
            </p:cNvPr>
            <p:cNvSpPr txBox="1"/>
            <p:nvPr/>
          </p:nvSpPr>
          <p:spPr>
            <a:xfrm>
              <a:off x="-169720" y="-1425317"/>
              <a:ext cx="3226896" cy="1382942"/>
            </a:xfrm>
            <a:prstGeom prst="rect">
              <a:avLst/>
            </a:prstGeom>
          </p:spPr>
          <p:txBody>
            <a:bodyPr wrap="square" lIns="0" tIns="0" rIns="0" bIns="0" rtlCol="0" anchor="t">
              <a:spAutoFit/>
            </a:bodyPr>
            <a:lstStyle/>
            <a:p>
              <a:pPr algn="ctr">
                <a:lnSpc>
                  <a:spcPts val="2800"/>
                </a:lnSpc>
              </a:pPr>
              <a:r>
                <a:rPr lang="en-US" sz="2000" spc="140" dirty="0">
                  <a:solidFill>
                    <a:srgbClr val="97BCC7"/>
                  </a:solidFill>
                  <a:latin typeface="Montserrat Classic"/>
                </a:rPr>
                <a:t>ORDER PROCESSING &amp; MODIFICATION</a:t>
              </a:r>
            </a:p>
          </p:txBody>
        </p:sp>
        <p:sp>
          <p:nvSpPr>
            <p:cNvPr id="59" name="TextBox 26">
              <a:extLst>
                <a:ext uri="{FF2B5EF4-FFF2-40B4-BE49-F238E27FC236}">
                  <a16:creationId xmlns:a16="http://schemas.microsoft.com/office/drawing/2014/main" id="{84FC9B04-FD71-DE07-4A7D-77D7D5C3110B}"/>
                </a:ext>
              </a:extLst>
            </p:cNvPr>
            <p:cNvSpPr txBox="1"/>
            <p:nvPr/>
          </p:nvSpPr>
          <p:spPr>
            <a:xfrm>
              <a:off x="-169720" y="127646"/>
              <a:ext cx="3095392" cy="1606422"/>
            </a:xfrm>
            <a:prstGeom prst="rect">
              <a:avLst/>
            </a:prstGeom>
          </p:spPr>
          <p:txBody>
            <a:bodyPr wrap="square" lIns="0" tIns="0" rIns="0" bIns="0" rtlCol="0" anchor="t">
              <a:spAutoFit/>
            </a:bodyPr>
            <a:lstStyle/>
            <a:p>
              <a:pPr algn="ctr">
                <a:lnSpc>
                  <a:spcPts val="2400"/>
                </a:lnSpc>
              </a:pPr>
              <a:r>
                <a:rPr lang="en-US" sz="1600" spc="16" dirty="0">
                  <a:solidFill>
                    <a:schemeClr val="bg1"/>
                  </a:solidFill>
                  <a:latin typeface="Montserrat Light" panose="00000400000000000000" pitchFamily="2" charset="0"/>
                </a:rPr>
                <a:t>Places orders, updates quantities, and adds new products to existing orders</a:t>
              </a:r>
            </a:p>
          </p:txBody>
        </p:sp>
      </p:grpSp>
      <p:grpSp>
        <p:nvGrpSpPr>
          <p:cNvPr id="60" name="Group 3">
            <a:extLst>
              <a:ext uri="{FF2B5EF4-FFF2-40B4-BE49-F238E27FC236}">
                <a16:creationId xmlns:a16="http://schemas.microsoft.com/office/drawing/2014/main" id="{2B2B3EA8-5FEF-EAD6-3A87-794900CE7967}"/>
              </a:ext>
            </a:extLst>
          </p:cNvPr>
          <p:cNvGrpSpPr/>
          <p:nvPr/>
        </p:nvGrpSpPr>
        <p:grpSpPr>
          <a:xfrm>
            <a:off x="3538467" y="1358847"/>
            <a:ext cx="2713356" cy="2714400"/>
            <a:chOff x="0" y="0"/>
            <a:chExt cx="2732285" cy="5339468"/>
          </a:xfrm>
        </p:grpSpPr>
        <p:sp>
          <p:nvSpPr>
            <p:cNvPr id="61" name="Freeform 4">
              <a:extLst>
                <a:ext uri="{FF2B5EF4-FFF2-40B4-BE49-F238E27FC236}">
                  <a16:creationId xmlns:a16="http://schemas.microsoft.com/office/drawing/2014/main" id="{CEB0864E-8876-9BD8-3A89-24488A82BA3A}"/>
                </a:ext>
              </a:extLst>
            </p:cNvPr>
            <p:cNvSpPr/>
            <p:nvPr/>
          </p:nvSpPr>
          <p:spPr>
            <a:xfrm>
              <a:off x="0" y="0"/>
              <a:ext cx="2732285" cy="5339468"/>
            </a:xfrm>
            <a:custGeom>
              <a:avLst/>
              <a:gdLst/>
              <a:ahLst/>
              <a:cxnLst/>
              <a:rect l="l" t="t" r="r" b="b"/>
              <a:pathLst>
                <a:path w="2732285" h="5339468">
                  <a:moveTo>
                    <a:pt x="0" y="0"/>
                  </a:moveTo>
                  <a:lnTo>
                    <a:pt x="0" y="5339468"/>
                  </a:lnTo>
                  <a:lnTo>
                    <a:pt x="2732285" y="5339468"/>
                  </a:lnTo>
                  <a:lnTo>
                    <a:pt x="2732285" y="0"/>
                  </a:lnTo>
                  <a:lnTo>
                    <a:pt x="0" y="0"/>
                  </a:lnTo>
                  <a:close/>
                  <a:moveTo>
                    <a:pt x="2671325" y="5278508"/>
                  </a:moveTo>
                  <a:lnTo>
                    <a:pt x="59690" y="5278508"/>
                  </a:lnTo>
                  <a:lnTo>
                    <a:pt x="59690" y="59690"/>
                  </a:lnTo>
                  <a:lnTo>
                    <a:pt x="2671325" y="59690"/>
                  </a:lnTo>
                  <a:lnTo>
                    <a:pt x="2671325" y="5278508"/>
                  </a:lnTo>
                  <a:close/>
                </a:path>
              </a:pathLst>
            </a:custGeom>
            <a:solidFill>
              <a:srgbClr val="F8FBFD"/>
            </a:solidFill>
          </p:spPr>
        </p:sp>
      </p:grpSp>
      <p:grpSp>
        <p:nvGrpSpPr>
          <p:cNvPr id="62" name="Group 24">
            <a:extLst>
              <a:ext uri="{FF2B5EF4-FFF2-40B4-BE49-F238E27FC236}">
                <a16:creationId xmlns:a16="http://schemas.microsoft.com/office/drawing/2014/main" id="{8697A155-DCB8-48A4-6CC1-D998AAE63057}"/>
              </a:ext>
            </a:extLst>
          </p:cNvPr>
          <p:cNvGrpSpPr/>
          <p:nvPr/>
        </p:nvGrpSpPr>
        <p:grpSpPr>
          <a:xfrm>
            <a:off x="3708018" y="1486363"/>
            <a:ext cx="2321544" cy="2199770"/>
            <a:chOff x="-180400" y="-1425317"/>
            <a:chExt cx="3095392" cy="2933025"/>
          </a:xfrm>
        </p:grpSpPr>
        <p:sp>
          <p:nvSpPr>
            <p:cNvPr id="63" name="TextBox 25">
              <a:extLst>
                <a:ext uri="{FF2B5EF4-FFF2-40B4-BE49-F238E27FC236}">
                  <a16:creationId xmlns:a16="http://schemas.microsoft.com/office/drawing/2014/main" id="{EC3BCAA6-376A-A1CE-9FEC-D3B68F3A0739}"/>
                </a:ext>
              </a:extLst>
            </p:cNvPr>
            <p:cNvSpPr txBox="1"/>
            <p:nvPr/>
          </p:nvSpPr>
          <p:spPr>
            <a:xfrm>
              <a:off x="1" y="-1425317"/>
              <a:ext cx="2835984" cy="904178"/>
            </a:xfrm>
            <a:prstGeom prst="rect">
              <a:avLst/>
            </a:prstGeom>
          </p:spPr>
          <p:txBody>
            <a:bodyPr wrap="square" lIns="0" tIns="0" rIns="0" bIns="0" rtlCol="0" anchor="t">
              <a:spAutoFit/>
            </a:bodyPr>
            <a:lstStyle/>
            <a:p>
              <a:pPr algn="ctr">
                <a:lnSpc>
                  <a:spcPts val="2800"/>
                </a:lnSpc>
              </a:pPr>
              <a:r>
                <a:rPr lang="en-US" sz="2000" spc="140" dirty="0">
                  <a:solidFill>
                    <a:srgbClr val="97BCC7"/>
                  </a:solidFill>
                  <a:latin typeface="Montserrat Classic"/>
                </a:rPr>
                <a:t>AUTOMATED RESTOCKING</a:t>
              </a:r>
            </a:p>
          </p:txBody>
        </p:sp>
        <p:sp>
          <p:nvSpPr>
            <p:cNvPr id="64" name="TextBox 26">
              <a:extLst>
                <a:ext uri="{FF2B5EF4-FFF2-40B4-BE49-F238E27FC236}">
                  <a16:creationId xmlns:a16="http://schemas.microsoft.com/office/drawing/2014/main" id="{13AE0473-941D-2915-9DDB-7D61A3D20912}"/>
                </a:ext>
              </a:extLst>
            </p:cNvPr>
            <p:cNvSpPr txBox="1"/>
            <p:nvPr/>
          </p:nvSpPr>
          <p:spPr>
            <a:xfrm>
              <a:off x="-180400" y="-98714"/>
              <a:ext cx="3095392" cy="1606422"/>
            </a:xfrm>
            <a:prstGeom prst="rect">
              <a:avLst/>
            </a:prstGeom>
          </p:spPr>
          <p:txBody>
            <a:bodyPr wrap="square" lIns="0" tIns="0" rIns="0" bIns="0" rtlCol="0" anchor="t">
              <a:spAutoFit/>
            </a:bodyPr>
            <a:lstStyle/>
            <a:p>
              <a:pPr algn="ctr">
                <a:lnSpc>
                  <a:spcPts val="2400"/>
                </a:lnSpc>
              </a:pPr>
              <a:r>
                <a:rPr lang="en-US" sz="1600" spc="16" dirty="0">
                  <a:solidFill>
                    <a:schemeClr val="bg1"/>
                  </a:solidFill>
                  <a:latin typeface="Montserrat Light" panose="00000400000000000000" pitchFamily="2" charset="0"/>
                </a:rPr>
                <a:t>Monitors product quantity in stock by maintaining a minimum threshold</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5" name="TextBox 5"/>
          <p:cNvSpPr txBox="1"/>
          <p:nvPr/>
        </p:nvSpPr>
        <p:spPr>
          <a:xfrm>
            <a:off x="1625600" y="762000"/>
            <a:ext cx="5215803" cy="396647"/>
          </a:xfrm>
          <a:prstGeom prst="rect">
            <a:avLst/>
          </a:prstGeom>
        </p:spPr>
        <p:txBody>
          <a:bodyPr lIns="0" tIns="0" rIns="0" bIns="0" rtlCol="0" anchor="t">
            <a:spAutoFit/>
          </a:bodyPr>
          <a:lstStyle/>
          <a:p>
            <a:pPr>
              <a:lnSpc>
                <a:spcPts val="3360"/>
              </a:lnSpc>
            </a:pPr>
            <a:r>
              <a:rPr lang="en-US" sz="2800" dirty="0">
                <a:solidFill>
                  <a:srgbClr val="F8FBFD"/>
                </a:solidFill>
                <a:latin typeface="Montserrat Classic Bold"/>
              </a:rPr>
              <a:t>BUSINESS RULES</a:t>
            </a:r>
          </a:p>
        </p:txBody>
      </p:sp>
      <p:sp>
        <p:nvSpPr>
          <p:cNvPr id="6" name="AutoShape 6"/>
          <p:cNvSpPr/>
          <p:nvPr/>
        </p:nvSpPr>
        <p:spPr>
          <a:xfrm rot="-2700000">
            <a:off x="7174615" y="-2589922"/>
            <a:ext cx="3554939" cy="3554243"/>
          </a:xfrm>
          <a:prstGeom prst="rect">
            <a:avLst/>
          </a:prstGeom>
          <a:solidFill>
            <a:srgbClr val="97BCC7"/>
          </a:solidFill>
        </p:spPr>
      </p:sp>
      <p:sp>
        <p:nvSpPr>
          <p:cNvPr id="7" name="AutoShape 7"/>
          <p:cNvSpPr/>
          <p:nvPr/>
        </p:nvSpPr>
        <p:spPr>
          <a:xfrm rot="-2700000">
            <a:off x="7210580" y="-1074420"/>
            <a:ext cx="30601" cy="3238550"/>
          </a:xfrm>
          <a:prstGeom prst="rect">
            <a:avLst/>
          </a:prstGeom>
          <a:solidFill>
            <a:srgbClr val="F8FBFD"/>
          </a:solidFill>
        </p:spPr>
      </p:sp>
      <p:sp>
        <p:nvSpPr>
          <p:cNvPr id="8" name="AutoShape 8"/>
          <p:cNvSpPr/>
          <p:nvPr/>
        </p:nvSpPr>
        <p:spPr>
          <a:xfrm rot="-2700000">
            <a:off x="9693751" y="6312324"/>
            <a:ext cx="23417" cy="1909472"/>
          </a:xfrm>
          <a:prstGeom prst="rect">
            <a:avLst/>
          </a:prstGeom>
          <a:solidFill>
            <a:srgbClr val="F8FBFD"/>
          </a:solidFill>
        </p:spPr>
      </p:sp>
      <p:graphicFrame>
        <p:nvGraphicFramePr>
          <p:cNvPr id="11" name="Diagram 10">
            <a:extLst>
              <a:ext uri="{FF2B5EF4-FFF2-40B4-BE49-F238E27FC236}">
                <a16:creationId xmlns:a16="http://schemas.microsoft.com/office/drawing/2014/main" id="{6E6266A2-1A27-0E93-DEF0-E60A06FC8A19}"/>
              </a:ext>
            </a:extLst>
          </p:cNvPr>
          <p:cNvGraphicFramePr/>
          <p:nvPr>
            <p:extLst>
              <p:ext uri="{D42A27DB-BD31-4B8C-83A1-F6EECF244321}">
                <p14:modId xmlns:p14="http://schemas.microsoft.com/office/powerpoint/2010/main" val="3133388339"/>
              </p:ext>
            </p:extLst>
          </p:nvPr>
        </p:nvGraphicFramePr>
        <p:xfrm>
          <a:off x="1625600" y="1490133"/>
          <a:ext cx="6502400" cy="4334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6550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grpSp>
        <p:nvGrpSpPr>
          <p:cNvPr id="2" name="Group 2"/>
          <p:cNvGrpSpPr/>
          <p:nvPr/>
        </p:nvGrpSpPr>
        <p:grpSpPr>
          <a:xfrm>
            <a:off x="731520" y="4443493"/>
            <a:ext cx="6309905" cy="2124286"/>
            <a:chOff x="0" y="219075"/>
            <a:chExt cx="8413207" cy="2832381"/>
          </a:xfrm>
        </p:grpSpPr>
        <p:sp>
          <p:nvSpPr>
            <p:cNvPr id="3" name="TextBox 3"/>
            <p:cNvSpPr txBox="1"/>
            <p:nvPr/>
          </p:nvSpPr>
          <p:spPr>
            <a:xfrm>
              <a:off x="0" y="219075"/>
              <a:ext cx="8401522" cy="2051844"/>
            </a:xfrm>
            <a:prstGeom prst="rect">
              <a:avLst/>
            </a:prstGeom>
          </p:spPr>
          <p:txBody>
            <a:bodyPr lIns="0" tIns="0" rIns="0" bIns="0" rtlCol="0" anchor="t">
              <a:spAutoFit/>
            </a:bodyPr>
            <a:lstStyle/>
            <a:p>
              <a:pPr>
                <a:lnSpc>
                  <a:spcPts val="12000"/>
                </a:lnSpc>
              </a:pPr>
              <a:endParaRPr lang="en-US" sz="12000" dirty="0">
                <a:solidFill>
                  <a:srgbClr val="97BCC7"/>
                </a:solidFill>
                <a:latin typeface="Montserrat Classic Bold"/>
              </a:endParaRPr>
            </a:p>
          </p:txBody>
        </p:sp>
        <p:sp>
          <p:nvSpPr>
            <p:cNvPr id="4" name="TextBox 4"/>
            <p:cNvSpPr txBox="1"/>
            <p:nvPr/>
          </p:nvSpPr>
          <p:spPr>
            <a:xfrm>
              <a:off x="0" y="2626040"/>
              <a:ext cx="8413207" cy="425416"/>
            </a:xfrm>
            <a:prstGeom prst="rect">
              <a:avLst/>
            </a:prstGeom>
          </p:spPr>
          <p:txBody>
            <a:bodyPr lIns="0" tIns="0" rIns="0" bIns="0" rtlCol="0" anchor="t">
              <a:spAutoFit/>
            </a:bodyPr>
            <a:lstStyle/>
            <a:p>
              <a:pPr>
                <a:lnSpc>
                  <a:spcPts val="2800"/>
                </a:lnSpc>
              </a:pPr>
              <a:endParaRPr lang="en-US" sz="2000" spc="140" dirty="0">
                <a:solidFill>
                  <a:srgbClr val="F8FBFD"/>
                </a:solidFill>
                <a:latin typeface="Montserrat Classic"/>
              </a:endParaRPr>
            </a:p>
          </p:txBody>
        </p:sp>
      </p:grpSp>
      <p:sp>
        <p:nvSpPr>
          <p:cNvPr id="5" name="TextBox 5"/>
          <p:cNvSpPr txBox="1"/>
          <p:nvPr/>
        </p:nvSpPr>
        <p:spPr>
          <a:xfrm>
            <a:off x="731520" y="706120"/>
            <a:ext cx="6050280" cy="396647"/>
          </a:xfrm>
          <a:prstGeom prst="rect">
            <a:avLst/>
          </a:prstGeom>
        </p:spPr>
        <p:txBody>
          <a:bodyPr wrap="square" lIns="0" tIns="0" rIns="0" bIns="0" rtlCol="0" anchor="t">
            <a:spAutoFit/>
          </a:bodyPr>
          <a:lstStyle/>
          <a:p>
            <a:pPr>
              <a:lnSpc>
                <a:spcPts val="3360"/>
              </a:lnSpc>
            </a:pPr>
            <a:r>
              <a:rPr lang="en-US" sz="2800" dirty="0">
                <a:solidFill>
                  <a:srgbClr val="F8FBFD"/>
                </a:solidFill>
                <a:latin typeface="Montserrat Classic Bold"/>
              </a:rPr>
              <a:t>ENTITY RELATIONSHIP DIAGRAM</a:t>
            </a:r>
          </a:p>
        </p:txBody>
      </p:sp>
      <p:sp>
        <p:nvSpPr>
          <p:cNvPr id="6" name="AutoShape 6"/>
          <p:cNvSpPr/>
          <p:nvPr/>
        </p:nvSpPr>
        <p:spPr>
          <a:xfrm rot="-2700000">
            <a:off x="7976130" y="-2772626"/>
            <a:ext cx="3554939" cy="3554243"/>
          </a:xfrm>
          <a:prstGeom prst="rect">
            <a:avLst/>
          </a:prstGeom>
          <a:solidFill>
            <a:srgbClr val="97BCC7"/>
          </a:solidFill>
        </p:spPr>
      </p:sp>
      <p:sp>
        <p:nvSpPr>
          <p:cNvPr id="7" name="AutoShape 7"/>
          <p:cNvSpPr/>
          <p:nvPr/>
        </p:nvSpPr>
        <p:spPr>
          <a:xfrm rot="-2700000">
            <a:off x="8607879" y="-996855"/>
            <a:ext cx="30601" cy="3238550"/>
          </a:xfrm>
          <a:prstGeom prst="rect">
            <a:avLst/>
          </a:prstGeom>
          <a:solidFill>
            <a:srgbClr val="F8FBFD"/>
          </a:solidFill>
        </p:spPr>
      </p:sp>
      <p:sp>
        <p:nvSpPr>
          <p:cNvPr id="8" name="AutoShape 8"/>
          <p:cNvSpPr/>
          <p:nvPr/>
        </p:nvSpPr>
        <p:spPr>
          <a:xfrm rot="-2700000">
            <a:off x="9693751" y="6312324"/>
            <a:ext cx="23417" cy="1909472"/>
          </a:xfrm>
          <a:prstGeom prst="rect">
            <a:avLst/>
          </a:prstGeom>
          <a:solidFill>
            <a:srgbClr val="F8FBFD"/>
          </a:solidFill>
        </p:spPr>
      </p:sp>
      <p:pic>
        <p:nvPicPr>
          <p:cNvPr id="10" name="Picture 9">
            <a:extLst>
              <a:ext uri="{FF2B5EF4-FFF2-40B4-BE49-F238E27FC236}">
                <a16:creationId xmlns:a16="http://schemas.microsoft.com/office/drawing/2014/main" id="{9A9C9595-8C71-8578-E599-5DC12D897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 y="1332825"/>
            <a:ext cx="8290560" cy="5276256"/>
          </a:xfrm>
          <a:prstGeom prst="rect">
            <a:avLst/>
          </a:prstGeom>
        </p:spPr>
      </p:pic>
    </p:spTree>
    <p:extLst>
      <p:ext uri="{BB962C8B-B14F-4D97-AF65-F5344CB8AC3E}">
        <p14:creationId xmlns:p14="http://schemas.microsoft.com/office/powerpoint/2010/main" val="922284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grpSp>
        <p:nvGrpSpPr>
          <p:cNvPr id="2" name="Group 2"/>
          <p:cNvGrpSpPr/>
          <p:nvPr/>
        </p:nvGrpSpPr>
        <p:grpSpPr>
          <a:xfrm>
            <a:off x="731520" y="4443493"/>
            <a:ext cx="6309905" cy="2124286"/>
            <a:chOff x="0" y="219075"/>
            <a:chExt cx="8413207" cy="2832381"/>
          </a:xfrm>
        </p:grpSpPr>
        <p:sp>
          <p:nvSpPr>
            <p:cNvPr id="3" name="TextBox 3"/>
            <p:cNvSpPr txBox="1"/>
            <p:nvPr/>
          </p:nvSpPr>
          <p:spPr>
            <a:xfrm>
              <a:off x="0" y="219075"/>
              <a:ext cx="8401522" cy="2051844"/>
            </a:xfrm>
            <a:prstGeom prst="rect">
              <a:avLst/>
            </a:prstGeom>
          </p:spPr>
          <p:txBody>
            <a:bodyPr lIns="0" tIns="0" rIns="0" bIns="0" rtlCol="0" anchor="t">
              <a:spAutoFit/>
            </a:bodyPr>
            <a:lstStyle/>
            <a:p>
              <a:pPr>
                <a:lnSpc>
                  <a:spcPts val="12000"/>
                </a:lnSpc>
              </a:pPr>
              <a:endParaRPr lang="en-US" sz="12000" dirty="0">
                <a:solidFill>
                  <a:srgbClr val="97BCC7"/>
                </a:solidFill>
                <a:latin typeface="Montserrat Classic Bold"/>
              </a:endParaRPr>
            </a:p>
          </p:txBody>
        </p:sp>
        <p:sp>
          <p:nvSpPr>
            <p:cNvPr id="4" name="TextBox 4"/>
            <p:cNvSpPr txBox="1"/>
            <p:nvPr/>
          </p:nvSpPr>
          <p:spPr>
            <a:xfrm>
              <a:off x="0" y="2626040"/>
              <a:ext cx="8413207" cy="425416"/>
            </a:xfrm>
            <a:prstGeom prst="rect">
              <a:avLst/>
            </a:prstGeom>
          </p:spPr>
          <p:txBody>
            <a:bodyPr lIns="0" tIns="0" rIns="0" bIns="0" rtlCol="0" anchor="t">
              <a:spAutoFit/>
            </a:bodyPr>
            <a:lstStyle/>
            <a:p>
              <a:pPr>
                <a:lnSpc>
                  <a:spcPts val="2800"/>
                </a:lnSpc>
              </a:pPr>
              <a:endParaRPr lang="en-US" sz="2000" spc="140" dirty="0">
                <a:solidFill>
                  <a:srgbClr val="F8FBFD"/>
                </a:solidFill>
                <a:latin typeface="Montserrat Classic"/>
              </a:endParaRPr>
            </a:p>
          </p:txBody>
        </p:sp>
      </p:grpSp>
      <p:sp>
        <p:nvSpPr>
          <p:cNvPr id="5" name="TextBox 5"/>
          <p:cNvSpPr txBox="1"/>
          <p:nvPr/>
        </p:nvSpPr>
        <p:spPr>
          <a:xfrm>
            <a:off x="731520" y="706120"/>
            <a:ext cx="6050280" cy="396647"/>
          </a:xfrm>
          <a:prstGeom prst="rect">
            <a:avLst/>
          </a:prstGeom>
        </p:spPr>
        <p:txBody>
          <a:bodyPr wrap="square" lIns="0" tIns="0" rIns="0" bIns="0" rtlCol="0" anchor="t">
            <a:spAutoFit/>
          </a:bodyPr>
          <a:lstStyle/>
          <a:p>
            <a:pPr>
              <a:lnSpc>
                <a:spcPts val="3360"/>
              </a:lnSpc>
            </a:pPr>
            <a:r>
              <a:rPr lang="en-US" sz="2800" dirty="0">
                <a:solidFill>
                  <a:srgbClr val="F8FBFD"/>
                </a:solidFill>
                <a:latin typeface="Montserrat Classic Bold"/>
              </a:rPr>
              <a:t>ENTITIES AND ATTRIBUTES</a:t>
            </a:r>
          </a:p>
        </p:txBody>
      </p:sp>
      <p:sp>
        <p:nvSpPr>
          <p:cNvPr id="6" name="AutoShape 6"/>
          <p:cNvSpPr/>
          <p:nvPr/>
        </p:nvSpPr>
        <p:spPr>
          <a:xfrm rot="-2700000">
            <a:off x="7174615" y="-2589922"/>
            <a:ext cx="3554939" cy="3554243"/>
          </a:xfrm>
          <a:prstGeom prst="rect">
            <a:avLst/>
          </a:prstGeom>
          <a:solidFill>
            <a:srgbClr val="97BCC7"/>
          </a:solidFill>
        </p:spPr>
      </p:sp>
      <p:sp>
        <p:nvSpPr>
          <p:cNvPr id="7" name="AutoShape 7"/>
          <p:cNvSpPr/>
          <p:nvPr/>
        </p:nvSpPr>
        <p:spPr>
          <a:xfrm rot="-2700000">
            <a:off x="7210580" y="-1074420"/>
            <a:ext cx="30601" cy="3238550"/>
          </a:xfrm>
          <a:prstGeom prst="rect">
            <a:avLst/>
          </a:prstGeom>
          <a:solidFill>
            <a:srgbClr val="F8FBFD"/>
          </a:solidFill>
        </p:spPr>
      </p:sp>
      <p:sp>
        <p:nvSpPr>
          <p:cNvPr id="8" name="AutoShape 8"/>
          <p:cNvSpPr/>
          <p:nvPr/>
        </p:nvSpPr>
        <p:spPr>
          <a:xfrm rot="-2700000">
            <a:off x="10029572" y="6636988"/>
            <a:ext cx="23417" cy="1909472"/>
          </a:xfrm>
          <a:prstGeom prst="rect">
            <a:avLst/>
          </a:prstGeom>
          <a:solidFill>
            <a:srgbClr val="F8FBFD"/>
          </a:solidFill>
        </p:spPr>
      </p:sp>
      <p:graphicFrame>
        <p:nvGraphicFramePr>
          <p:cNvPr id="9" name="Table 8">
            <a:extLst>
              <a:ext uri="{FF2B5EF4-FFF2-40B4-BE49-F238E27FC236}">
                <a16:creationId xmlns:a16="http://schemas.microsoft.com/office/drawing/2014/main" id="{A511F81E-5903-85B2-996D-8C3A3288062B}"/>
              </a:ext>
            </a:extLst>
          </p:cNvPr>
          <p:cNvGraphicFramePr>
            <a:graphicFrameLocks noGrp="1"/>
          </p:cNvGraphicFramePr>
          <p:nvPr>
            <p:extLst>
              <p:ext uri="{D42A27DB-BD31-4B8C-83A1-F6EECF244321}">
                <p14:modId xmlns:p14="http://schemas.microsoft.com/office/powerpoint/2010/main" val="2831912980"/>
              </p:ext>
            </p:extLst>
          </p:nvPr>
        </p:nvGraphicFramePr>
        <p:xfrm>
          <a:off x="1178643" y="1984870"/>
          <a:ext cx="2148001" cy="4910772"/>
        </p:xfrm>
        <a:graphic>
          <a:graphicData uri="http://schemas.openxmlformats.org/drawingml/2006/table">
            <a:tbl>
              <a:tblPr firstRow="1" bandRow="1">
                <a:tableStyleId>{7DF18680-E054-41AD-8BC1-D1AEF772440D}</a:tableStyleId>
              </a:tblPr>
              <a:tblGrid>
                <a:gridCol w="2148001">
                  <a:extLst>
                    <a:ext uri="{9D8B030D-6E8A-4147-A177-3AD203B41FA5}">
                      <a16:colId xmlns:a16="http://schemas.microsoft.com/office/drawing/2014/main" val="3543796777"/>
                    </a:ext>
                  </a:extLst>
                </a:gridCol>
              </a:tblGrid>
              <a:tr h="345673">
                <a:tc>
                  <a:txBody>
                    <a:bodyPr/>
                    <a:lstStyle/>
                    <a:p>
                      <a:pPr algn="ctr"/>
                      <a:r>
                        <a:rPr lang="en-IN" dirty="0">
                          <a:latin typeface="Montserrat Classic Bold" panose="020B0604020202020204" charset="0"/>
                        </a:rPr>
                        <a:t>PRODUCTS</a:t>
                      </a:r>
                    </a:p>
                  </a:txBody>
                  <a:tcPr/>
                </a:tc>
                <a:extLst>
                  <a:ext uri="{0D108BD9-81ED-4DB2-BD59-A6C34878D82A}">
                    <a16:rowId xmlns:a16="http://schemas.microsoft.com/office/drawing/2014/main" val="3997249190"/>
                  </a:ext>
                </a:extLst>
              </a:tr>
              <a:tr h="526353">
                <a:tc>
                  <a:txBody>
                    <a:bodyPr/>
                    <a:lstStyle/>
                    <a:p>
                      <a:r>
                        <a:rPr lang="en-IN" sz="1400" dirty="0">
                          <a:latin typeface="Montserrat Light" panose="00000400000000000000" pitchFamily="2" charset="0"/>
                        </a:rPr>
                        <a:t>PRODID (Primary Key)</a:t>
                      </a:r>
                    </a:p>
                  </a:txBody>
                  <a:tcPr/>
                </a:tc>
                <a:extLst>
                  <a:ext uri="{0D108BD9-81ED-4DB2-BD59-A6C34878D82A}">
                    <a16:rowId xmlns:a16="http://schemas.microsoft.com/office/drawing/2014/main" val="1332375767"/>
                  </a:ext>
                </a:extLst>
              </a:tr>
              <a:tr h="526353">
                <a:tc>
                  <a:txBody>
                    <a:bodyPr/>
                    <a:lstStyle/>
                    <a:p>
                      <a:r>
                        <a:rPr lang="en-IN" sz="1400" dirty="0">
                          <a:latin typeface="Montserrat Light" panose="00000400000000000000" pitchFamily="2" charset="0"/>
                        </a:rPr>
                        <a:t>CTGRYID (Foreign Key)</a:t>
                      </a:r>
                    </a:p>
                  </a:txBody>
                  <a:tcPr/>
                </a:tc>
                <a:extLst>
                  <a:ext uri="{0D108BD9-81ED-4DB2-BD59-A6C34878D82A}">
                    <a16:rowId xmlns:a16="http://schemas.microsoft.com/office/drawing/2014/main" val="899204862"/>
                  </a:ext>
                </a:extLst>
              </a:tr>
              <a:tr h="5263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Montserrat Light" panose="00000400000000000000" pitchFamily="2" charset="0"/>
                        </a:rPr>
                        <a:t>SUPID(Foreign Key)</a:t>
                      </a:r>
                    </a:p>
                  </a:txBody>
                  <a:tcPr/>
                </a:tc>
                <a:extLst>
                  <a:ext uri="{0D108BD9-81ED-4DB2-BD59-A6C34878D82A}">
                    <a16:rowId xmlns:a16="http://schemas.microsoft.com/office/drawing/2014/main" val="1950410666"/>
                  </a:ext>
                </a:extLst>
              </a:tr>
              <a:tr h="526353">
                <a:tc>
                  <a:txBody>
                    <a:bodyPr/>
                    <a:lstStyle/>
                    <a:p>
                      <a:r>
                        <a:rPr lang="en-IN" sz="1400" dirty="0">
                          <a:latin typeface="Montserrat Light" panose="00000400000000000000" pitchFamily="2" charset="0"/>
                        </a:rPr>
                        <a:t>DISCID(Foreign Key)</a:t>
                      </a:r>
                    </a:p>
                  </a:txBody>
                  <a:tcPr/>
                </a:tc>
                <a:extLst>
                  <a:ext uri="{0D108BD9-81ED-4DB2-BD59-A6C34878D82A}">
                    <a16:rowId xmlns:a16="http://schemas.microsoft.com/office/drawing/2014/main" val="566751695"/>
                  </a:ext>
                </a:extLst>
              </a:tr>
              <a:tr h="304950">
                <a:tc>
                  <a:txBody>
                    <a:bodyPr/>
                    <a:lstStyle/>
                    <a:p>
                      <a:r>
                        <a:rPr lang="en-IN" sz="1400" dirty="0">
                          <a:latin typeface="Montserrat Light" panose="00000400000000000000" pitchFamily="2" charset="0"/>
                        </a:rPr>
                        <a:t>NAME</a:t>
                      </a:r>
                    </a:p>
                  </a:txBody>
                  <a:tcPr/>
                </a:tc>
                <a:extLst>
                  <a:ext uri="{0D108BD9-81ED-4DB2-BD59-A6C34878D82A}">
                    <a16:rowId xmlns:a16="http://schemas.microsoft.com/office/drawing/2014/main" val="3164127763"/>
                  </a:ext>
                </a:extLst>
              </a:tr>
              <a:tr h="304950">
                <a:tc>
                  <a:txBody>
                    <a:bodyPr/>
                    <a:lstStyle/>
                    <a:p>
                      <a:r>
                        <a:rPr lang="en-IN" sz="1400" dirty="0">
                          <a:latin typeface="Montserrat Light" panose="00000400000000000000" pitchFamily="2" charset="0"/>
                        </a:rPr>
                        <a:t>DESCRIPTION</a:t>
                      </a:r>
                    </a:p>
                  </a:txBody>
                  <a:tcPr/>
                </a:tc>
                <a:extLst>
                  <a:ext uri="{0D108BD9-81ED-4DB2-BD59-A6C34878D82A}">
                    <a16:rowId xmlns:a16="http://schemas.microsoft.com/office/drawing/2014/main" val="3674420146"/>
                  </a:ext>
                </a:extLst>
              </a:tr>
              <a:tr h="304950">
                <a:tc>
                  <a:txBody>
                    <a:bodyPr/>
                    <a:lstStyle/>
                    <a:p>
                      <a:r>
                        <a:rPr lang="en-IN" sz="1400" dirty="0">
                          <a:latin typeface="Montserrat Light" panose="00000400000000000000" pitchFamily="2" charset="0"/>
                        </a:rPr>
                        <a:t>PRICE</a:t>
                      </a:r>
                    </a:p>
                  </a:txBody>
                  <a:tcPr/>
                </a:tc>
                <a:extLst>
                  <a:ext uri="{0D108BD9-81ED-4DB2-BD59-A6C34878D82A}">
                    <a16:rowId xmlns:a16="http://schemas.microsoft.com/office/drawing/2014/main" val="3308444619"/>
                  </a:ext>
                </a:extLst>
              </a:tr>
              <a:tr h="304950">
                <a:tc>
                  <a:txBody>
                    <a:bodyPr/>
                    <a:lstStyle/>
                    <a:p>
                      <a:r>
                        <a:rPr lang="en-IN" sz="1400" dirty="0">
                          <a:latin typeface="Montserrat Light" panose="00000400000000000000" pitchFamily="2" charset="0"/>
                        </a:rPr>
                        <a:t>QTYINSTOCK</a:t>
                      </a:r>
                    </a:p>
                  </a:txBody>
                  <a:tcPr/>
                </a:tc>
                <a:extLst>
                  <a:ext uri="{0D108BD9-81ED-4DB2-BD59-A6C34878D82A}">
                    <a16:rowId xmlns:a16="http://schemas.microsoft.com/office/drawing/2014/main" val="2611048196"/>
                  </a:ext>
                </a:extLst>
              </a:tr>
              <a:tr h="304950">
                <a:tc>
                  <a:txBody>
                    <a:bodyPr/>
                    <a:lstStyle/>
                    <a:p>
                      <a:r>
                        <a:rPr lang="en-IN" sz="1400" dirty="0">
                          <a:latin typeface="Montserrat Light" panose="00000400000000000000" pitchFamily="2" charset="0"/>
                        </a:rPr>
                        <a:t>MINQTY</a:t>
                      </a:r>
                    </a:p>
                  </a:txBody>
                  <a:tcPr/>
                </a:tc>
                <a:extLst>
                  <a:ext uri="{0D108BD9-81ED-4DB2-BD59-A6C34878D82A}">
                    <a16:rowId xmlns:a16="http://schemas.microsoft.com/office/drawing/2014/main" val="2269546898"/>
                  </a:ext>
                </a:extLst>
              </a:tr>
              <a:tr h="304950">
                <a:tc>
                  <a:txBody>
                    <a:bodyPr/>
                    <a:lstStyle/>
                    <a:p>
                      <a:r>
                        <a:rPr lang="en-IN" sz="1400" dirty="0">
                          <a:latin typeface="Montserrat Light" panose="00000400000000000000" pitchFamily="2" charset="0"/>
                        </a:rPr>
                        <a:t>AVAILSTATUS</a:t>
                      </a:r>
                    </a:p>
                  </a:txBody>
                  <a:tcPr/>
                </a:tc>
                <a:extLst>
                  <a:ext uri="{0D108BD9-81ED-4DB2-BD59-A6C34878D82A}">
                    <a16:rowId xmlns:a16="http://schemas.microsoft.com/office/drawing/2014/main" val="3450309756"/>
                  </a:ext>
                </a:extLst>
              </a:tr>
              <a:tr h="304950">
                <a:tc>
                  <a:txBody>
                    <a:bodyPr/>
                    <a:lstStyle/>
                    <a:p>
                      <a:r>
                        <a:rPr lang="en-IN" sz="1400" dirty="0">
                          <a:latin typeface="Montserrat Light" panose="00000400000000000000" pitchFamily="2" charset="0"/>
                        </a:rPr>
                        <a:t>WARRANTY</a:t>
                      </a:r>
                    </a:p>
                  </a:txBody>
                  <a:tcPr/>
                </a:tc>
                <a:extLst>
                  <a:ext uri="{0D108BD9-81ED-4DB2-BD59-A6C34878D82A}">
                    <a16:rowId xmlns:a16="http://schemas.microsoft.com/office/drawing/2014/main" val="3589509548"/>
                  </a:ext>
                </a:extLst>
              </a:tr>
              <a:tr h="304950">
                <a:tc>
                  <a:txBody>
                    <a:bodyPr/>
                    <a:lstStyle/>
                    <a:p>
                      <a:r>
                        <a:rPr lang="en-IN" sz="1400" dirty="0">
                          <a:latin typeface="Montserrat Light" panose="00000400000000000000" pitchFamily="2" charset="0"/>
                        </a:rPr>
                        <a:t>REORDERQTY</a:t>
                      </a:r>
                    </a:p>
                  </a:txBody>
                  <a:tcPr/>
                </a:tc>
                <a:extLst>
                  <a:ext uri="{0D108BD9-81ED-4DB2-BD59-A6C34878D82A}">
                    <a16:rowId xmlns:a16="http://schemas.microsoft.com/office/drawing/2014/main" val="2959612495"/>
                  </a:ext>
                </a:extLst>
              </a:tr>
            </a:tbl>
          </a:graphicData>
        </a:graphic>
      </p:graphicFrame>
      <p:graphicFrame>
        <p:nvGraphicFramePr>
          <p:cNvPr id="10" name="Table 9">
            <a:extLst>
              <a:ext uri="{FF2B5EF4-FFF2-40B4-BE49-F238E27FC236}">
                <a16:creationId xmlns:a16="http://schemas.microsoft.com/office/drawing/2014/main" id="{BFC69CCB-3E20-9A04-5892-99D7FDF7C5D2}"/>
              </a:ext>
            </a:extLst>
          </p:cNvPr>
          <p:cNvGraphicFramePr>
            <a:graphicFrameLocks noGrp="1"/>
          </p:cNvGraphicFramePr>
          <p:nvPr>
            <p:extLst>
              <p:ext uri="{D42A27DB-BD31-4B8C-83A1-F6EECF244321}">
                <p14:modId xmlns:p14="http://schemas.microsoft.com/office/powerpoint/2010/main" val="204685222"/>
              </p:ext>
            </p:extLst>
          </p:nvPr>
        </p:nvGraphicFramePr>
        <p:xfrm>
          <a:off x="3571459" y="2005899"/>
          <a:ext cx="2610681" cy="1483362"/>
        </p:xfrm>
        <a:graphic>
          <a:graphicData uri="http://schemas.openxmlformats.org/drawingml/2006/table">
            <a:tbl>
              <a:tblPr firstRow="1" bandRow="1">
                <a:tableStyleId>{FABFCF23-3B69-468F-B69F-88F6DE6A72F2}</a:tableStyleId>
              </a:tblPr>
              <a:tblGrid>
                <a:gridCol w="2610681">
                  <a:extLst>
                    <a:ext uri="{9D8B030D-6E8A-4147-A177-3AD203B41FA5}">
                      <a16:colId xmlns:a16="http://schemas.microsoft.com/office/drawing/2014/main" val="174256515"/>
                    </a:ext>
                  </a:extLst>
                </a:gridCol>
              </a:tblGrid>
              <a:tr h="494454">
                <a:tc>
                  <a:txBody>
                    <a:bodyPr/>
                    <a:lstStyle/>
                    <a:p>
                      <a:pPr algn="ctr"/>
                      <a:r>
                        <a:rPr lang="en-IN" dirty="0">
                          <a:latin typeface="Montserrat Classic Bold" panose="020B0604020202020204" charset="0"/>
                        </a:rPr>
                        <a:t>CATEGORY</a:t>
                      </a:r>
                    </a:p>
                  </a:txBody>
                  <a:tcPr/>
                </a:tc>
                <a:extLst>
                  <a:ext uri="{0D108BD9-81ED-4DB2-BD59-A6C34878D82A}">
                    <a16:rowId xmlns:a16="http://schemas.microsoft.com/office/drawing/2014/main" val="1186761308"/>
                  </a:ext>
                </a:extLst>
              </a:tr>
              <a:tr h="494454">
                <a:tc>
                  <a:txBody>
                    <a:bodyPr/>
                    <a:lstStyle/>
                    <a:p>
                      <a:r>
                        <a:rPr lang="en-IN" sz="1600" dirty="0">
                          <a:latin typeface="Montserrat Light" panose="00000400000000000000" pitchFamily="2" charset="0"/>
                        </a:rPr>
                        <a:t>CTGRYID (Primary Key)</a:t>
                      </a:r>
                    </a:p>
                  </a:txBody>
                  <a:tcPr/>
                </a:tc>
                <a:extLst>
                  <a:ext uri="{0D108BD9-81ED-4DB2-BD59-A6C34878D82A}">
                    <a16:rowId xmlns:a16="http://schemas.microsoft.com/office/drawing/2014/main" val="197111638"/>
                  </a:ext>
                </a:extLst>
              </a:tr>
              <a:tr h="4944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Montserrat Light" panose="00000400000000000000" pitchFamily="2" charset="0"/>
                        </a:rPr>
                        <a:t>NAME</a:t>
                      </a:r>
                    </a:p>
                  </a:txBody>
                  <a:tcPr/>
                </a:tc>
                <a:extLst>
                  <a:ext uri="{0D108BD9-81ED-4DB2-BD59-A6C34878D82A}">
                    <a16:rowId xmlns:a16="http://schemas.microsoft.com/office/drawing/2014/main" val="104976955"/>
                  </a:ext>
                </a:extLst>
              </a:tr>
            </a:tbl>
          </a:graphicData>
        </a:graphic>
      </p:graphicFrame>
      <p:graphicFrame>
        <p:nvGraphicFramePr>
          <p:cNvPr id="11" name="Table 10">
            <a:extLst>
              <a:ext uri="{FF2B5EF4-FFF2-40B4-BE49-F238E27FC236}">
                <a16:creationId xmlns:a16="http://schemas.microsoft.com/office/drawing/2014/main" id="{6F1DC716-8161-6A74-387A-FF5D7A74BD24}"/>
              </a:ext>
            </a:extLst>
          </p:cNvPr>
          <p:cNvGraphicFramePr>
            <a:graphicFrameLocks noGrp="1"/>
          </p:cNvGraphicFramePr>
          <p:nvPr>
            <p:extLst>
              <p:ext uri="{D42A27DB-BD31-4B8C-83A1-F6EECF244321}">
                <p14:modId xmlns:p14="http://schemas.microsoft.com/office/powerpoint/2010/main" val="1659927438"/>
              </p:ext>
            </p:extLst>
          </p:nvPr>
        </p:nvGraphicFramePr>
        <p:xfrm>
          <a:off x="6438609" y="2003077"/>
          <a:ext cx="2565400" cy="1483360"/>
        </p:xfrm>
        <a:graphic>
          <a:graphicData uri="http://schemas.openxmlformats.org/drawingml/2006/table">
            <a:tbl>
              <a:tblPr firstRow="1" bandRow="1">
                <a:tableStyleId>{7DF18680-E054-41AD-8BC1-D1AEF772440D}</a:tableStyleId>
              </a:tblPr>
              <a:tblGrid>
                <a:gridCol w="2565400">
                  <a:extLst>
                    <a:ext uri="{9D8B030D-6E8A-4147-A177-3AD203B41FA5}">
                      <a16:colId xmlns:a16="http://schemas.microsoft.com/office/drawing/2014/main" val="830577125"/>
                    </a:ext>
                  </a:extLst>
                </a:gridCol>
              </a:tblGrid>
              <a:tr h="370840">
                <a:tc>
                  <a:txBody>
                    <a:bodyPr/>
                    <a:lstStyle/>
                    <a:p>
                      <a:pPr algn="ctr"/>
                      <a:r>
                        <a:rPr lang="en-IN" dirty="0">
                          <a:latin typeface="Montserrat Classic Bold" panose="020B0604020202020204" charset="0"/>
                        </a:rPr>
                        <a:t>DISCOUNT</a:t>
                      </a:r>
                    </a:p>
                  </a:txBody>
                  <a:tcPr/>
                </a:tc>
                <a:extLst>
                  <a:ext uri="{0D108BD9-81ED-4DB2-BD59-A6C34878D82A}">
                    <a16:rowId xmlns:a16="http://schemas.microsoft.com/office/drawing/2014/main" val="8010380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Montserrat Light" panose="00000400000000000000" pitchFamily="2" charset="0"/>
                        </a:rPr>
                        <a:t>DISCID (Primary Key)</a:t>
                      </a:r>
                    </a:p>
                  </a:txBody>
                  <a:tcPr/>
                </a:tc>
                <a:extLst>
                  <a:ext uri="{0D108BD9-81ED-4DB2-BD59-A6C34878D82A}">
                    <a16:rowId xmlns:a16="http://schemas.microsoft.com/office/drawing/2014/main" val="47748016"/>
                  </a:ext>
                </a:extLst>
              </a:tr>
              <a:tr h="370840">
                <a:tc>
                  <a:txBody>
                    <a:bodyPr/>
                    <a:lstStyle/>
                    <a:p>
                      <a:r>
                        <a:rPr lang="en-IN" sz="1600" dirty="0">
                          <a:latin typeface="Montserrat Light" panose="00000400000000000000" pitchFamily="2" charset="0"/>
                        </a:rPr>
                        <a:t>VALUE</a:t>
                      </a:r>
                    </a:p>
                  </a:txBody>
                  <a:tcPr/>
                </a:tc>
                <a:extLst>
                  <a:ext uri="{0D108BD9-81ED-4DB2-BD59-A6C34878D82A}">
                    <a16:rowId xmlns:a16="http://schemas.microsoft.com/office/drawing/2014/main" val="290948041"/>
                  </a:ext>
                </a:extLst>
              </a:tr>
              <a:tr h="370840">
                <a:tc>
                  <a:txBody>
                    <a:bodyPr/>
                    <a:lstStyle/>
                    <a:p>
                      <a:r>
                        <a:rPr lang="en-IN" sz="1600" dirty="0">
                          <a:latin typeface="Montserrat Light" panose="00000400000000000000" pitchFamily="2" charset="0"/>
                        </a:rPr>
                        <a:t>NAME</a:t>
                      </a:r>
                    </a:p>
                  </a:txBody>
                  <a:tcPr/>
                </a:tc>
                <a:extLst>
                  <a:ext uri="{0D108BD9-81ED-4DB2-BD59-A6C34878D82A}">
                    <a16:rowId xmlns:a16="http://schemas.microsoft.com/office/drawing/2014/main" val="396422790"/>
                  </a:ext>
                </a:extLst>
              </a:tr>
            </a:tbl>
          </a:graphicData>
        </a:graphic>
      </p:graphicFrame>
      <p:graphicFrame>
        <p:nvGraphicFramePr>
          <p:cNvPr id="12" name="Table 11">
            <a:extLst>
              <a:ext uri="{FF2B5EF4-FFF2-40B4-BE49-F238E27FC236}">
                <a16:creationId xmlns:a16="http://schemas.microsoft.com/office/drawing/2014/main" id="{48E40369-9A24-4FBC-BFD1-EFE6AA889A86}"/>
              </a:ext>
            </a:extLst>
          </p:cNvPr>
          <p:cNvGraphicFramePr>
            <a:graphicFrameLocks noGrp="1"/>
          </p:cNvGraphicFramePr>
          <p:nvPr>
            <p:extLst>
              <p:ext uri="{D42A27DB-BD31-4B8C-83A1-F6EECF244321}">
                <p14:modId xmlns:p14="http://schemas.microsoft.com/office/powerpoint/2010/main" val="551394923"/>
              </p:ext>
            </p:extLst>
          </p:nvPr>
        </p:nvGraphicFramePr>
        <p:xfrm>
          <a:off x="3626359" y="3788839"/>
          <a:ext cx="5450711" cy="3106803"/>
        </p:xfrm>
        <a:graphic>
          <a:graphicData uri="http://schemas.openxmlformats.org/drawingml/2006/table">
            <a:tbl>
              <a:tblPr firstRow="1" bandRow="1">
                <a:tableStyleId>{7DF18680-E054-41AD-8BC1-D1AEF772440D}</a:tableStyleId>
              </a:tblPr>
              <a:tblGrid>
                <a:gridCol w="5450711">
                  <a:extLst>
                    <a:ext uri="{9D8B030D-6E8A-4147-A177-3AD203B41FA5}">
                      <a16:colId xmlns:a16="http://schemas.microsoft.com/office/drawing/2014/main" val="117942945"/>
                    </a:ext>
                  </a:extLst>
                </a:gridCol>
              </a:tblGrid>
              <a:tr h="443829">
                <a:tc>
                  <a:txBody>
                    <a:bodyPr/>
                    <a:lstStyle/>
                    <a:p>
                      <a:pPr algn="ctr"/>
                      <a:r>
                        <a:rPr lang="en-IN" dirty="0">
                          <a:latin typeface="Montserrat Classic Bold" panose="020B0604020202020204" charset="0"/>
                          <a:ea typeface="Microsoft JhengHei UI Light" panose="020B0304030504040204" pitchFamily="34" charset="-120"/>
                        </a:rPr>
                        <a:t>PRODUCT SUPPLY</a:t>
                      </a:r>
                    </a:p>
                  </a:txBody>
                  <a:tcPr/>
                </a:tc>
                <a:extLst>
                  <a:ext uri="{0D108BD9-81ED-4DB2-BD59-A6C34878D82A}">
                    <a16:rowId xmlns:a16="http://schemas.microsoft.com/office/drawing/2014/main" val="3918088803"/>
                  </a:ext>
                </a:extLst>
              </a:tr>
              <a:tr h="4438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Montserrat Light" panose="00000400000000000000" pitchFamily="2" charset="0"/>
                        </a:rPr>
                        <a:t>PRODUCTSUPPLY_ID(Primary Key)</a:t>
                      </a:r>
                    </a:p>
                  </a:txBody>
                  <a:tcPr/>
                </a:tc>
                <a:extLst>
                  <a:ext uri="{0D108BD9-81ED-4DB2-BD59-A6C34878D82A}">
                    <a16:rowId xmlns:a16="http://schemas.microsoft.com/office/drawing/2014/main" val="2390921785"/>
                  </a:ext>
                </a:extLst>
              </a:tr>
              <a:tr h="4438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Montserrat Light" panose="00000400000000000000" pitchFamily="2" charset="0"/>
                        </a:rPr>
                        <a:t>PRODUCTID (Foreign Key)</a:t>
                      </a:r>
                    </a:p>
                  </a:txBody>
                  <a:tcPr/>
                </a:tc>
                <a:extLst>
                  <a:ext uri="{0D108BD9-81ED-4DB2-BD59-A6C34878D82A}">
                    <a16:rowId xmlns:a16="http://schemas.microsoft.com/office/drawing/2014/main" val="1622918806"/>
                  </a:ext>
                </a:extLst>
              </a:tr>
              <a:tr h="443829">
                <a:tc>
                  <a:txBody>
                    <a:bodyPr/>
                    <a:lstStyle/>
                    <a:p>
                      <a:r>
                        <a:rPr lang="en-IN" sz="1600" dirty="0">
                          <a:latin typeface="Montserrat Light" panose="00000400000000000000" pitchFamily="2" charset="0"/>
                        </a:rPr>
                        <a:t>ORDERDATE</a:t>
                      </a:r>
                    </a:p>
                  </a:txBody>
                  <a:tcPr/>
                </a:tc>
                <a:extLst>
                  <a:ext uri="{0D108BD9-81ED-4DB2-BD59-A6C34878D82A}">
                    <a16:rowId xmlns:a16="http://schemas.microsoft.com/office/drawing/2014/main" val="1216608442"/>
                  </a:ext>
                </a:extLst>
              </a:tr>
              <a:tr h="443829">
                <a:tc>
                  <a:txBody>
                    <a:bodyPr/>
                    <a:lstStyle/>
                    <a:p>
                      <a:r>
                        <a:rPr lang="en-IN" sz="1600" dirty="0">
                          <a:latin typeface="Montserrat Light" panose="00000400000000000000" pitchFamily="2" charset="0"/>
                        </a:rPr>
                        <a:t>STATUS</a:t>
                      </a:r>
                    </a:p>
                  </a:txBody>
                  <a:tcPr/>
                </a:tc>
                <a:extLst>
                  <a:ext uri="{0D108BD9-81ED-4DB2-BD59-A6C34878D82A}">
                    <a16:rowId xmlns:a16="http://schemas.microsoft.com/office/drawing/2014/main" val="1744923517"/>
                  </a:ext>
                </a:extLst>
              </a:tr>
              <a:tr h="443829">
                <a:tc>
                  <a:txBody>
                    <a:bodyPr/>
                    <a:lstStyle/>
                    <a:p>
                      <a:r>
                        <a:rPr lang="en-IN" sz="1600" dirty="0">
                          <a:latin typeface="Montserrat Light" panose="00000400000000000000" pitchFamily="2" charset="0"/>
                        </a:rPr>
                        <a:t>REFIL_DATE</a:t>
                      </a:r>
                    </a:p>
                  </a:txBody>
                  <a:tcPr/>
                </a:tc>
                <a:extLst>
                  <a:ext uri="{0D108BD9-81ED-4DB2-BD59-A6C34878D82A}">
                    <a16:rowId xmlns:a16="http://schemas.microsoft.com/office/drawing/2014/main" val="267953006"/>
                  </a:ext>
                </a:extLst>
              </a:tr>
              <a:tr h="443829">
                <a:tc>
                  <a:txBody>
                    <a:bodyPr/>
                    <a:lstStyle/>
                    <a:p>
                      <a:r>
                        <a:rPr lang="en-IN" sz="1600" dirty="0">
                          <a:latin typeface="Montserrat Light" panose="00000400000000000000" pitchFamily="2" charset="0"/>
                        </a:rPr>
                        <a:t>PRICE</a:t>
                      </a:r>
                    </a:p>
                  </a:txBody>
                  <a:tcPr/>
                </a:tc>
                <a:extLst>
                  <a:ext uri="{0D108BD9-81ED-4DB2-BD59-A6C34878D82A}">
                    <a16:rowId xmlns:a16="http://schemas.microsoft.com/office/drawing/2014/main" val="3992058071"/>
                  </a:ext>
                </a:extLst>
              </a:tr>
            </a:tbl>
          </a:graphicData>
        </a:graphic>
      </p:graphicFrame>
    </p:spTree>
    <p:extLst>
      <p:ext uri="{BB962C8B-B14F-4D97-AF65-F5344CB8AC3E}">
        <p14:creationId xmlns:p14="http://schemas.microsoft.com/office/powerpoint/2010/main" val="2889924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grpSp>
        <p:nvGrpSpPr>
          <p:cNvPr id="2" name="Group 2"/>
          <p:cNvGrpSpPr/>
          <p:nvPr/>
        </p:nvGrpSpPr>
        <p:grpSpPr>
          <a:xfrm>
            <a:off x="731520" y="4443493"/>
            <a:ext cx="6309905" cy="2124286"/>
            <a:chOff x="0" y="219075"/>
            <a:chExt cx="8413207" cy="2832381"/>
          </a:xfrm>
        </p:grpSpPr>
        <p:sp>
          <p:nvSpPr>
            <p:cNvPr id="3" name="TextBox 3"/>
            <p:cNvSpPr txBox="1"/>
            <p:nvPr/>
          </p:nvSpPr>
          <p:spPr>
            <a:xfrm>
              <a:off x="0" y="219075"/>
              <a:ext cx="8401522" cy="2051844"/>
            </a:xfrm>
            <a:prstGeom prst="rect">
              <a:avLst/>
            </a:prstGeom>
          </p:spPr>
          <p:txBody>
            <a:bodyPr lIns="0" tIns="0" rIns="0" bIns="0" rtlCol="0" anchor="t">
              <a:spAutoFit/>
            </a:bodyPr>
            <a:lstStyle/>
            <a:p>
              <a:pPr>
                <a:lnSpc>
                  <a:spcPts val="12000"/>
                </a:lnSpc>
              </a:pPr>
              <a:endParaRPr lang="en-US" sz="12000" dirty="0">
                <a:solidFill>
                  <a:srgbClr val="97BCC7"/>
                </a:solidFill>
                <a:latin typeface="Montserrat Classic Bold"/>
              </a:endParaRPr>
            </a:p>
          </p:txBody>
        </p:sp>
        <p:sp>
          <p:nvSpPr>
            <p:cNvPr id="4" name="TextBox 4"/>
            <p:cNvSpPr txBox="1"/>
            <p:nvPr/>
          </p:nvSpPr>
          <p:spPr>
            <a:xfrm>
              <a:off x="0" y="2626040"/>
              <a:ext cx="8413207" cy="425416"/>
            </a:xfrm>
            <a:prstGeom prst="rect">
              <a:avLst/>
            </a:prstGeom>
          </p:spPr>
          <p:txBody>
            <a:bodyPr lIns="0" tIns="0" rIns="0" bIns="0" rtlCol="0" anchor="t">
              <a:spAutoFit/>
            </a:bodyPr>
            <a:lstStyle/>
            <a:p>
              <a:pPr>
                <a:lnSpc>
                  <a:spcPts val="2800"/>
                </a:lnSpc>
              </a:pPr>
              <a:endParaRPr lang="en-US" sz="2000" spc="140" dirty="0">
                <a:solidFill>
                  <a:srgbClr val="F8FBFD"/>
                </a:solidFill>
                <a:latin typeface="Montserrat Classic"/>
              </a:endParaRPr>
            </a:p>
          </p:txBody>
        </p:sp>
      </p:grpSp>
      <p:sp>
        <p:nvSpPr>
          <p:cNvPr id="5" name="TextBox 5"/>
          <p:cNvSpPr txBox="1"/>
          <p:nvPr/>
        </p:nvSpPr>
        <p:spPr>
          <a:xfrm>
            <a:off x="493920" y="542148"/>
            <a:ext cx="6050280" cy="396647"/>
          </a:xfrm>
          <a:prstGeom prst="rect">
            <a:avLst/>
          </a:prstGeom>
        </p:spPr>
        <p:txBody>
          <a:bodyPr wrap="square" lIns="0" tIns="0" rIns="0" bIns="0" rtlCol="0" anchor="t">
            <a:spAutoFit/>
          </a:bodyPr>
          <a:lstStyle/>
          <a:p>
            <a:pPr>
              <a:lnSpc>
                <a:spcPts val="3360"/>
              </a:lnSpc>
            </a:pPr>
            <a:r>
              <a:rPr lang="en-US" sz="2800" dirty="0">
                <a:solidFill>
                  <a:srgbClr val="F8FBFD"/>
                </a:solidFill>
                <a:latin typeface="Montserrat Classic Bold"/>
              </a:rPr>
              <a:t>ENTITIES AND ATTRIBUTES</a:t>
            </a:r>
          </a:p>
        </p:txBody>
      </p:sp>
      <p:sp>
        <p:nvSpPr>
          <p:cNvPr id="6" name="AutoShape 6"/>
          <p:cNvSpPr/>
          <p:nvPr/>
        </p:nvSpPr>
        <p:spPr>
          <a:xfrm rot="-2700000">
            <a:off x="7543205" y="-3054660"/>
            <a:ext cx="3554939" cy="3554243"/>
          </a:xfrm>
          <a:prstGeom prst="rect">
            <a:avLst/>
          </a:prstGeom>
          <a:solidFill>
            <a:srgbClr val="97BCC7"/>
          </a:solidFill>
        </p:spPr>
      </p:sp>
      <p:sp>
        <p:nvSpPr>
          <p:cNvPr id="7" name="AutoShape 7"/>
          <p:cNvSpPr/>
          <p:nvPr/>
        </p:nvSpPr>
        <p:spPr>
          <a:xfrm rot="-2700000">
            <a:off x="7909619" y="-1472573"/>
            <a:ext cx="30601" cy="3238550"/>
          </a:xfrm>
          <a:prstGeom prst="rect">
            <a:avLst/>
          </a:prstGeom>
          <a:solidFill>
            <a:srgbClr val="F8FBFD"/>
          </a:solidFill>
        </p:spPr>
      </p:sp>
      <p:sp>
        <p:nvSpPr>
          <p:cNvPr id="8" name="AutoShape 8"/>
          <p:cNvSpPr/>
          <p:nvPr/>
        </p:nvSpPr>
        <p:spPr>
          <a:xfrm rot="-2700000">
            <a:off x="10159121" y="6785168"/>
            <a:ext cx="23417" cy="1909472"/>
          </a:xfrm>
          <a:prstGeom prst="rect">
            <a:avLst/>
          </a:prstGeom>
          <a:solidFill>
            <a:srgbClr val="F8FBFD"/>
          </a:solidFill>
        </p:spPr>
      </p:sp>
      <p:graphicFrame>
        <p:nvGraphicFramePr>
          <p:cNvPr id="9" name="Table 8">
            <a:extLst>
              <a:ext uri="{FF2B5EF4-FFF2-40B4-BE49-F238E27FC236}">
                <a16:creationId xmlns:a16="http://schemas.microsoft.com/office/drawing/2014/main" id="{A511F81E-5903-85B2-996D-8C3A3288062B}"/>
              </a:ext>
            </a:extLst>
          </p:cNvPr>
          <p:cNvGraphicFramePr>
            <a:graphicFrameLocks noGrp="1"/>
          </p:cNvGraphicFramePr>
          <p:nvPr>
            <p:extLst>
              <p:ext uri="{D42A27DB-BD31-4B8C-83A1-F6EECF244321}">
                <p14:modId xmlns:p14="http://schemas.microsoft.com/office/powerpoint/2010/main" val="246383228"/>
              </p:ext>
            </p:extLst>
          </p:nvPr>
        </p:nvGraphicFramePr>
        <p:xfrm>
          <a:off x="493920" y="1332824"/>
          <a:ext cx="3262740" cy="2489200"/>
        </p:xfrm>
        <a:graphic>
          <a:graphicData uri="http://schemas.openxmlformats.org/drawingml/2006/table">
            <a:tbl>
              <a:tblPr firstRow="1" bandRow="1">
                <a:tableStyleId>{7DF18680-E054-41AD-8BC1-D1AEF772440D}</a:tableStyleId>
              </a:tblPr>
              <a:tblGrid>
                <a:gridCol w="3262740">
                  <a:extLst>
                    <a:ext uri="{9D8B030D-6E8A-4147-A177-3AD203B41FA5}">
                      <a16:colId xmlns:a16="http://schemas.microsoft.com/office/drawing/2014/main" val="3543796777"/>
                    </a:ext>
                  </a:extLst>
                </a:gridCol>
              </a:tblGrid>
              <a:tr h="184573">
                <a:tc>
                  <a:txBody>
                    <a:bodyPr/>
                    <a:lstStyle/>
                    <a:p>
                      <a:pPr algn="ctr"/>
                      <a:r>
                        <a:rPr lang="en-IN" dirty="0">
                          <a:latin typeface="Montserrat Classic Bold" panose="020B0604020202020204" charset="0"/>
                        </a:rPr>
                        <a:t>PRODUCTORDER</a:t>
                      </a:r>
                    </a:p>
                  </a:txBody>
                  <a:tcPr/>
                </a:tc>
                <a:extLst>
                  <a:ext uri="{0D108BD9-81ED-4DB2-BD59-A6C34878D82A}">
                    <a16:rowId xmlns:a16="http://schemas.microsoft.com/office/drawing/2014/main" val="3997249190"/>
                  </a:ext>
                </a:extLst>
              </a:tr>
              <a:tr h="370840">
                <a:tc>
                  <a:txBody>
                    <a:bodyPr/>
                    <a:lstStyle/>
                    <a:p>
                      <a:r>
                        <a:rPr lang="en-IN" dirty="0">
                          <a:latin typeface="Montserrat Light" panose="00000400000000000000" pitchFamily="2" charset="0"/>
                        </a:rPr>
                        <a:t>PRODECTORDERID (Primary Key)</a:t>
                      </a:r>
                    </a:p>
                  </a:txBody>
                  <a:tcPr/>
                </a:tc>
                <a:extLst>
                  <a:ext uri="{0D108BD9-81ED-4DB2-BD59-A6C34878D82A}">
                    <a16:rowId xmlns:a16="http://schemas.microsoft.com/office/drawing/2014/main" val="1332375767"/>
                  </a:ext>
                </a:extLst>
              </a:tr>
              <a:tr h="370840">
                <a:tc>
                  <a:txBody>
                    <a:bodyPr/>
                    <a:lstStyle/>
                    <a:p>
                      <a:r>
                        <a:rPr lang="en-IN" dirty="0">
                          <a:latin typeface="Montserrat Light" panose="00000400000000000000" pitchFamily="2" charset="0"/>
                        </a:rPr>
                        <a:t>PRODID (Foreign Key)</a:t>
                      </a:r>
                    </a:p>
                  </a:txBody>
                  <a:tcPr/>
                </a:tc>
                <a:extLst>
                  <a:ext uri="{0D108BD9-81ED-4DB2-BD59-A6C34878D82A}">
                    <a16:rowId xmlns:a16="http://schemas.microsoft.com/office/drawing/2014/main" val="8992048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Montserrat Light" panose="00000400000000000000" pitchFamily="2" charset="0"/>
                        </a:rPr>
                        <a:t>ORDERID(Foreign Key)</a:t>
                      </a:r>
                    </a:p>
                  </a:txBody>
                  <a:tcPr/>
                </a:tc>
                <a:extLst>
                  <a:ext uri="{0D108BD9-81ED-4DB2-BD59-A6C34878D82A}">
                    <a16:rowId xmlns:a16="http://schemas.microsoft.com/office/drawing/2014/main" val="1950410666"/>
                  </a:ext>
                </a:extLst>
              </a:tr>
              <a:tr h="370840">
                <a:tc>
                  <a:txBody>
                    <a:bodyPr/>
                    <a:lstStyle/>
                    <a:p>
                      <a:r>
                        <a:rPr lang="en-IN" dirty="0">
                          <a:latin typeface="Montserrat Light" panose="00000400000000000000" pitchFamily="2" charset="0"/>
                        </a:rPr>
                        <a:t>QTY</a:t>
                      </a:r>
                    </a:p>
                  </a:txBody>
                  <a:tcPr/>
                </a:tc>
                <a:extLst>
                  <a:ext uri="{0D108BD9-81ED-4DB2-BD59-A6C34878D82A}">
                    <a16:rowId xmlns:a16="http://schemas.microsoft.com/office/drawing/2014/main" val="566751695"/>
                  </a:ext>
                </a:extLst>
              </a:tr>
              <a:tr h="370840">
                <a:tc>
                  <a:txBody>
                    <a:bodyPr/>
                    <a:lstStyle/>
                    <a:p>
                      <a:r>
                        <a:rPr lang="en-IN" dirty="0">
                          <a:latin typeface="Montserrat Light" panose="00000400000000000000" pitchFamily="2" charset="0"/>
                        </a:rPr>
                        <a:t>FINAL_PRICE</a:t>
                      </a:r>
                    </a:p>
                  </a:txBody>
                  <a:tcPr/>
                </a:tc>
                <a:extLst>
                  <a:ext uri="{0D108BD9-81ED-4DB2-BD59-A6C34878D82A}">
                    <a16:rowId xmlns:a16="http://schemas.microsoft.com/office/drawing/2014/main" val="3164127763"/>
                  </a:ext>
                </a:extLst>
              </a:tr>
            </a:tbl>
          </a:graphicData>
        </a:graphic>
      </p:graphicFrame>
      <p:graphicFrame>
        <p:nvGraphicFramePr>
          <p:cNvPr id="12" name="Table 11">
            <a:extLst>
              <a:ext uri="{FF2B5EF4-FFF2-40B4-BE49-F238E27FC236}">
                <a16:creationId xmlns:a16="http://schemas.microsoft.com/office/drawing/2014/main" id="{48E40369-9A24-4FBC-BFD1-EFE6AA889A86}"/>
              </a:ext>
            </a:extLst>
          </p:cNvPr>
          <p:cNvGraphicFramePr>
            <a:graphicFrameLocks noGrp="1"/>
          </p:cNvGraphicFramePr>
          <p:nvPr>
            <p:extLst>
              <p:ext uri="{D42A27DB-BD31-4B8C-83A1-F6EECF244321}">
                <p14:modId xmlns:p14="http://schemas.microsoft.com/office/powerpoint/2010/main" val="3643356655"/>
              </p:ext>
            </p:extLst>
          </p:nvPr>
        </p:nvGraphicFramePr>
        <p:xfrm>
          <a:off x="481220" y="4052081"/>
          <a:ext cx="3237340" cy="2961640"/>
        </p:xfrm>
        <a:graphic>
          <a:graphicData uri="http://schemas.openxmlformats.org/drawingml/2006/table">
            <a:tbl>
              <a:tblPr firstRow="1" bandRow="1">
                <a:tableStyleId>{7DF18680-E054-41AD-8BC1-D1AEF772440D}</a:tableStyleId>
              </a:tblPr>
              <a:tblGrid>
                <a:gridCol w="3237340">
                  <a:extLst>
                    <a:ext uri="{9D8B030D-6E8A-4147-A177-3AD203B41FA5}">
                      <a16:colId xmlns:a16="http://schemas.microsoft.com/office/drawing/2014/main" val="117942945"/>
                    </a:ext>
                  </a:extLst>
                </a:gridCol>
              </a:tblGrid>
              <a:tr h="370840">
                <a:tc>
                  <a:txBody>
                    <a:bodyPr/>
                    <a:lstStyle/>
                    <a:p>
                      <a:pPr algn="ctr"/>
                      <a:r>
                        <a:rPr lang="en-IN" dirty="0">
                          <a:latin typeface="Montserrat Classic Bold" panose="020B0604020202020204" charset="0"/>
                        </a:rPr>
                        <a:t>ORDERS</a:t>
                      </a:r>
                    </a:p>
                  </a:txBody>
                  <a:tcPr/>
                </a:tc>
                <a:extLst>
                  <a:ext uri="{0D108BD9-81ED-4DB2-BD59-A6C34878D82A}">
                    <a16:rowId xmlns:a16="http://schemas.microsoft.com/office/drawing/2014/main" val="39180888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Montserrat Light" panose="00000400000000000000" pitchFamily="2" charset="0"/>
                        </a:rPr>
                        <a:t>ORDER_ID(Primary Key)</a:t>
                      </a:r>
                    </a:p>
                  </a:txBody>
                  <a:tcPr/>
                </a:tc>
                <a:extLst>
                  <a:ext uri="{0D108BD9-81ED-4DB2-BD59-A6C34878D82A}">
                    <a16:rowId xmlns:a16="http://schemas.microsoft.com/office/drawing/2014/main" val="23909217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Montserrat Light" panose="00000400000000000000" pitchFamily="2" charset="0"/>
                        </a:rPr>
                        <a:t>CUST_ID(Foreign Key)</a:t>
                      </a:r>
                    </a:p>
                  </a:txBody>
                  <a:tcPr/>
                </a:tc>
                <a:extLst>
                  <a:ext uri="{0D108BD9-81ED-4DB2-BD59-A6C34878D82A}">
                    <a16:rowId xmlns:a16="http://schemas.microsoft.com/office/drawing/2014/main" val="15420534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Montserrat Light" panose="00000400000000000000" pitchFamily="2" charset="0"/>
                        </a:rPr>
                        <a:t>ORDER_DATE</a:t>
                      </a:r>
                    </a:p>
                  </a:txBody>
                  <a:tcPr/>
                </a:tc>
                <a:extLst>
                  <a:ext uri="{0D108BD9-81ED-4DB2-BD59-A6C34878D82A}">
                    <a16:rowId xmlns:a16="http://schemas.microsoft.com/office/drawing/2014/main" val="1622918806"/>
                  </a:ext>
                </a:extLst>
              </a:tr>
              <a:tr h="370840">
                <a:tc>
                  <a:txBody>
                    <a:bodyPr/>
                    <a:lstStyle/>
                    <a:p>
                      <a:r>
                        <a:rPr lang="en-IN" dirty="0">
                          <a:latin typeface="Montserrat Light" panose="00000400000000000000" pitchFamily="2" charset="0"/>
                        </a:rPr>
                        <a:t>BILLAMT</a:t>
                      </a:r>
                    </a:p>
                  </a:txBody>
                  <a:tcPr/>
                </a:tc>
                <a:extLst>
                  <a:ext uri="{0D108BD9-81ED-4DB2-BD59-A6C34878D82A}">
                    <a16:rowId xmlns:a16="http://schemas.microsoft.com/office/drawing/2014/main" val="1216608442"/>
                  </a:ext>
                </a:extLst>
              </a:tr>
              <a:tr h="370840">
                <a:tc>
                  <a:txBody>
                    <a:bodyPr/>
                    <a:lstStyle/>
                    <a:p>
                      <a:r>
                        <a:rPr lang="en-IN" dirty="0">
                          <a:latin typeface="Montserrat Light" panose="00000400000000000000" pitchFamily="2" charset="0"/>
                        </a:rPr>
                        <a:t>SHIPSTATUS</a:t>
                      </a:r>
                    </a:p>
                  </a:txBody>
                  <a:tcPr/>
                </a:tc>
                <a:extLst>
                  <a:ext uri="{0D108BD9-81ED-4DB2-BD59-A6C34878D82A}">
                    <a16:rowId xmlns:a16="http://schemas.microsoft.com/office/drawing/2014/main" val="1744923517"/>
                  </a:ext>
                </a:extLst>
              </a:tr>
              <a:tr h="120795">
                <a:tc>
                  <a:txBody>
                    <a:bodyPr/>
                    <a:lstStyle/>
                    <a:p>
                      <a:r>
                        <a:rPr lang="en-IN" dirty="0">
                          <a:latin typeface="Montserrat Light" panose="00000400000000000000" pitchFamily="2" charset="0"/>
                        </a:rPr>
                        <a:t>DLVRY_DATE</a:t>
                      </a:r>
                    </a:p>
                  </a:txBody>
                  <a:tcPr/>
                </a:tc>
                <a:extLst>
                  <a:ext uri="{0D108BD9-81ED-4DB2-BD59-A6C34878D82A}">
                    <a16:rowId xmlns:a16="http://schemas.microsoft.com/office/drawing/2014/main" val="267953006"/>
                  </a:ext>
                </a:extLst>
              </a:tr>
              <a:tr h="370840">
                <a:tc>
                  <a:txBody>
                    <a:bodyPr/>
                    <a:lstStyle/>
                    <a:p>
                      <a:r>
                        <a:rPr lang="en-IN" dirty="0">
                          <a:latin typeface="Montserrat Light" panose="00000400000000000000" pitchFamily="2" charset="0"/>
                        </a:rPr>
                        <a:t>PRICE</a:t>
                      </a:r>
                    </a:p>
                  </a:txBody>
                  <a:tcPr/>
                </a:tc>
                <a:extLst>
                  <a:ext uri="{0D108BD9-81ED-4DB2-BD59-A6C34878D82A}">
                    <a16:rowId xmlns:a16="http://schemas.microsoft.com/office/drawing/2014/main" val="3992058071"/>
                  </a:ext>
                </a:extLst>
              </a:tr>
            </a:tbl>
          </a:graphicData>
        </a:graphic>
      </p:graphicFrame>
      <p:graphicFrame>
        <p:nvGraphicFramePr>
          <p:cNvPr id="13" name="Table 12">
            <a:extLst>
              <a:ext uri="{FF2B5EF4-FFF2-40B4-BE49-F238E27FC236}">
                <a16:creationId xmlns:a16="http://schemas.microsoft.com/office/drawing/2014/main" id="{6D42A60E-CF0F-8B50-B994-B261F7FEA227}"/>
              </a:ext>
            </a:extLst>
          </p:cNvPr>
          <p:cNvGraphicFramePr>
            <a:graphicFrameLocks noGrp="1"/>
          </p:cNvGraphicFramePr>
          <p:nvPr>
            <p:extLst>
              <p:ext uri="{D42A27DB-BD31-4B8C-83A1-F6EECF244321}">
                <p14:modId xmlns:p14="http://schemas.microsoft.com/office/powerpoint/2010/main" val="296968544"/>
              </p:ext>
            </p:extLst>
          </p:nvPr>
        </p:nvGraphicFramePr>
        <p:xfrm>
          <a:off x="3897355" y="1332824"/>
          <a:ext cx="2705650" cy="5723700"/>
        </p:xfrm>
        <a:graphic>
          <a:graphicData uri="http://schemas.openxmlformats.org/drawingml/2006/table">
            <a:tbl>
              <a:tblPr firstRow="1" bandRow="1">
                <a:tableStyleId>{7DF18680-E054-41AD-8BC1-D1AEF772440D}</a:tableStyleId>
              </a:tblPr>
              <a:tblGrid>
                <a:gridCol w="2705650">
                  <a:extLst>
                    <a:ext uri="{9D8B030D-6E8A-4147-A177-3AD203B41FA5}">
                      <a16:colId xmlns:a16="http://schemas.microsoft.com/office/drawing/2014/main" val="922270028"/>
                    </a:ext>
                  </a:extLst>
                </a:gridCol>
              </a:tblGrid>
              <a:tr h="476975">
                <a:tc>
                  <a:txBody>
                    <a:bodyPr/>
                    <a:lstStyle/>
                    <a:p>
                      <a:pPr algn="ctr"/>
                      <a:r>
                        <a:rPr lang="en-IN" dirty="0">
                          <a:latin typeface="Montserrat Classic Bold" panose="020B0604020202020204" charset="0"/>
                        </a:rPr>
                        <a:t>SUPPLIER</a:t>
                      </a:r>
                    </a:p>
                  </a:txBody>
                  <a:tcPr/>
                </a:tc>
                <a:extLst>
                  <a:ext uri="{0D108BD9-81ED-4DB2-BD59-A6C34878D82A}">
                    <a16:rowId xmlns:a16="http://schemas.microsoft.com/office/drawing/2014/main" val="1273812367"/>
                  </a:ext>
                </a:extLst>
              </a:tr>
              <a:tr h="476975">
                <a:tc>
                  <a:txBody>
                    <a:bodyPr/>
                    <a:lstStyle/>
                    <a:p>
                      <a:r>
                        <a:rPr lang="en-IN" dirty="0">
                          <a:latin typeface="Montserrat Light" panose="00000400000000000000" pitchFamily="2" charset="0"/>
                        </a:rPr>
                        <a:t>SUPID(Primary Key)</a:t>
                      </a:r>
                    </a:p>
                  </a:txBody>
                  <a:tcPr/>
                </a:tc>
                <a:extLst>
                  <a:ext uri="{0D108BD9-81ED-4DB2-BD59-A6C34878D82A}">
                    <a16:rowId xmlns:a16="http://schemas.microsoft.com/office/drawing/2014/main" val="3852500571"/>
                  </a:ext>
                </a:extLst>
              </a:tr>
              <a:tr h="476975">
                <a:tc>
                  <a:txBody>
                    <a:bodyPr/>
                    <a:lstStyle/>
                    <a:p>
                      <a:r>
                        <a:rPr lang="en-IN" dirty="0">
                          <a:latin typeface="Montserrat Light" panose="00000400000000000000" pitchFamily="2" charset="0"/>
                        </a:rPr>
                        <a:t>NAME</a:t>
                      </a:r>
                    </a:p>
                  </a:txBody>
                  <a:tcPr/>
                </a:tc>
                <a:extLst>
                  <a:ext uri="{0D108BD9-81ED-4DB2-BD59-A6C34878D82A}">
                    <a16:rowId xmlns:a16="http://schemas.microsoft.com/office/drawing/2014/main" val="632741971"/>
                  </a:ext>
                </a:extLst>
              </a:tr>
              <a:tr h="476975">
                <a:tc>
                  <a:txBody>
                    <a:bodyPr/>
                    <a:lstStyle/>
                    <a:p>
                      <a:r>
                        <a:rPr lang="en-IN" dirty="0">
                          <a:latin typeface="Montserrat Light" panose="00000400000000000000" pitchFamily="2" charset="0"/>
                        </a:rPr>
                        <a:t>EMAIL</a:t>
                      </a:r>
                    </a:p>
                  </a:txBody>
                  <a:tcPr/>
                </a:tc>
                <a:extLst>
                  <a:ext uri="{0D108BD9-81ED-4DB2-BD59-A6C34878D82A}">
                    <a16:rowId xmlns:a16="http://schemas.microsoft.com/office/drawing/2014/main" val="4042497302"/>
                  </a:ext>
                </a:extLst>
              </a:tr>
              <a:tr h="476975">
                <a:tc>
                  <a:txBody>
                    <a:bodyPr/>
                    <a:lstStyle/>
                    <a:p>
                      <a:r>
                        <a:rPr lang="en-IN" dirty="0">
                          <a:latin typeface="Montserrat Light" panose="00000400000000000000" pitchFamily="2" charset="0"/>
                        </a:rPr>
                        <a:t>CONTACTNUM</a:t>
                      </a:r>
                    </a:p>
                  </a:txBody>
                  <a:tcPr/>
                </a:tc>
                <a:extLst>
                  <a:ext uri="{0D108BD9-81ED-4DB2-BD59-A6C34878D82A}">
                    <a16:rowId xmlns:a16="http://schemas.microsoft.com/office/drawing/2014/main" val="3241756873"/>
                  </a:ext>
                </a:extLst>
              </a:tr>
              <a:tr h="476975">
                <a:tc>
                  <a:txBody>
                    <a:bodyPr/>
                    <a:lstStyle/>
                    <a:p>
                      <a:r>
                        <a:rPr lang="en-IN" dirty="0">
                          <a:latin typeface="Montserrat Light" panose="00000400000000000000" pitchFamily="2" charset="0"/>
                        </a:rPr>
                        <a:t>ADDR_STREET</a:t>
                      </a:r>
                    </a:p>
                  </a:txBody>
                  <a:tcPr/>
                </a:tc>
                <a:extLst>
                  <a:ext uri="{0D108BD9-81ED-4DB2-BD59-A6C34878D82A}">
                    <a16:rowId xmlns:a16="http://schemas.microsoft.com/office/drawing/2014/main" val="3836770083"/>
                  </a:ext>
                </a:extLst>
              </a:tr>
              <a:tr h="476975">
                <a:tc>
                  <a:txBody>
                    <a:bodyPr/>
                    <a:lstStyle/>
                    <a:p>
                      <a:r>
                        <a:rPr lang="en-IN" dirty="0">
                          <a:latin typeface="Montserrat Light" panose="00000400000000000000" pitchFamily="2" charset="0"/>
                        </a:rPr>
                        <a:t>WEBSITE</a:t>
                      </a:r>
                    </a:p>
                  </a:txBody>
                  <a:tcPr/>
                </a:tc>
                <a:extLst>
                  <a:ext uri="{0D108BD9-81ED-4DB2-BD59-A6C34878D82A}">
                    <a16:rowId xmlns:a16="http://schemas.microsoft.com/office/drawing/2014/main" val="2702628475"/>
                  </a:ext>
                </a:extLst>
              </a:tr>
              <a:tr h="476975">
                <a:tc>
                  <a:txBody>
                    <a:bodyPr/>
                    <a:lstStyle/>
                    <a:p>
                      <a:r>
                        <a:rPr lang="en-IN" dirty="0">
                          <a:latin typeface="Montserrat Light" panose="00000400000000000000" pitchFamily="2" charset="0"/>
                        </a:rPr>
                        <a:t>ITIN</a:t>
                      </a:r>
                    </a:p>
                  </a:txBody>
                  <a:tcPr/>
                </a:tc>
                <a:extLst>
                  <a:ext uri="{0D108BD9-81ED-4DB2-BD59-A6C34878D82A}">
                    <a16:rowId xmlns:a16="http://schemas.microsoft.com/office/drawing/2014/main" val="1888069036"/>
                  </a:ext>
                </a:extLst>
              </a:tr>
              <a:tr h="476975">
                <a:tc>
                  <a:txBody>
                    <a:bodyPr/>
                    <a:lstStyle/>
                    <a:p>
                      <a:r>
                        <a:rPr lang="en-IN" dirty="0">
                          <a:latin typeface="Montserrat Light" panose="00000400000000000000" pitchFamily="2" charset="0"/>
                        </a:rPr>
                        <a:t>ADDR_UNIT</a:t>
                      </a:r>
                    </a:p>
                  </a:txBody>
                  <a:tcPr/>
                </a:tc>
                <a:extLst>
                  <a:ext uri="{0D108BD9-81ED-4DB2-BD59-A6C34878D82A}">
                    <a16:rowId xmlns:a16="http://schemas.microsoft.com/office/drawing/2014/main" val="3169086842"/>
                  </a:ext>
                </a:extLst>
              </a:tr>
              <a:tr h="476975">
                <a:tc>
                  <a:txBody>
                    <a:bodyPr/>
                    <a:lstStyle/>
                    <a:p>
                      <a:r>
                        <a:rPr lang="en-IN" dirty="0">
                          <a:latin typeface="Montserrat Light" panose="00000400000000000000" pitchFamily="2" charset="0"/>
                        </a:rPr>
                        <a:t>CITY</a:t>
                      </a:r>
                    </a:p>
                  </a:txBody>
                  <a:tcPr/>
                </a:tc>
                <a:extLst>
                  <a:ext uri="{0D108BD9-81ED-4DB2-BD59-A6C34878D82A}">
                    <a16:rowId xmlns:a16="http://schemas.microsoft.com/office/drawing/2014/main" val="3570112705"/>
                  </a:ext>
                </a:extLst>
              </a:tr>
              <a:tr h="476975">
                <a:tc>
                  <a:txBody>
                    <a:bodyPr/>
                    <a:lstStyle/>
                    <a:p>
                      <a:r>
                        <a:rPr lang="en-IN" dirty="0">
                          <a:latin typeface="Montserrat Light" panose="00000400000000000000" pitchFamily="2" charset="0"/>
                        </a:rPr>
                        <a:t>COUNTRY</a:t>
                      </a:r>
                    </a:p>
                  </a:txBody>
                  <a:tcPr/>
                </a:tc>
                <a:extLst>
                  <a:ext uri="{0D108BD9-81ED-4DB2-BD59-A6C34878D82A}">
                    <a16:rowId xmlns:a16="http://schemas.microsoft.com/office/drawing/2014/main" val="4293234716"/>
                  </a:ext>
                </a:extLst>
              </a:tr>
              <a:tr h="476975">
                <a:tc>
                  <a:txBody>
                    <a:bodyPr/>
                    <a:lstStyle/>
                    <a:p>
                      <a:r>
                        <a:rPr lang="en-IN" dirty="0">
                          <a:latin typeface="Montserrat Light" panose="00000400000000000000" pitchFamily="2" charset="0"/>
                        </a:rPr>
                        <a:t>ZIPCODE</a:t>
                      </a:r>
                    </a:p>
                  </a:txBody>
                  <a:tcPr/>
                </a:tc>
                <a:extLst>
                  <a:ext uri="{0D108BD9-81ED-4DB2-BD59-A6C34878D82A}">
                    <a16:rowId xmlns:a16="http://schemas.microsoft.com/office/drawing/2014/main" val="3244735330"/>
                  </a:ext>
                </a:extLst>
              </a:tr>
            </a:tbl>
          </a:graphicData>
        </a:graphic>
      </p:graphicFrame>
      <p:graphicFrame>
        <p:nvGraphicFramePr>
          <p:cNvPr id="15" name="Table 14">
            <a:extLst>
              <a:ext uri="{FF2B5EF4-FFF2-40B4-BE49-F238E27FC236}">
                <a16:creationId xmlns:a16="http://schemas.microsoft.com/office/drawing/2014/main" id="{12C8DA81-7267-F0D1-4D01-110D4679A1A9}"/>
              </a:ext>
            </a:extLst>
          </p:cNvPr>
          <p:cNvGraphicFramePr>
            <a:graphicFrameLocks noGrp="1"/>
          </p:cNvGraphicFramePr>
          <p:nvPr>
            <p:extLst>
              <p:ext uri="{D42A27DB-BD31-4B8C-83A1-F6EECF244321}">
                <p14:modId xmlns:p14="http://schemas.microsoft.com/office/powerpoint/2010/main" val="1606745158"/>
              </p:ext>
            </p:extLst>
          </p:nvPr>
        </p:nvGraphicFramePr>
        <p:xfrm>
          <a:off x="6781800" y="1369107"/>
          <a:ext cx="2705650" cy="5644610"/>
        </p:xfrm>
        <a:graphic>
          <a:graphicData uri="http://schemas.openxmlformats.org/drawingml/2006/table">
            <a:tbl>
              <a:tblPr firstRow="1" bandRow="1">
                <a:tableStyleId>{7DF18680-E054-41AD-8BC1-D1AEF772440D}</a:tableStyleId>
              </a:tblPr>
              <a:tblGrid>
                <a:gridCol w="2705650">
                  <a:extLst>
                    <a:ext uri="{9D8B030D-6E8A-4147-A177-3AD203B41FA5}">
                      <a16:colId xmlns:a16="http://schemas.microsoft.com/office/drawing/2014/main" val="922270028"/>
                    </a:ext>
                  </a:extLst>
                </a:gridCol>
              </a:tblGrid>
              <a:tr h="564461">
                <a:tc>
                  <a:txBody>
                    <a:bodyPr/>
                    <a:lstStyle/>
                    <a:p>
                      <a:pPr algn="ctr"/>
                      <a:r>
                        <a:rPr lang="en-IN" dirty="0">
                          <a:latin typeface="Montserrat Classic Bold" panose="020B0604020202020204" charset="0"/>
                        </a:rPr>
                        <a:t>CUSTOMER</a:t>
                      </a:r>
                    </a:p>
                  </a:txBody>
                  <a:tcPr/>
                </a:tc>
                <a:extLst>
                  <a:ext uri="{0D108BD9-81ED-4DB2-BD59-A6C34878D82A}">
                    <a16:rowId xmlns:a16="http://schemas.microsoft.com/office/drawing/2014/main" val="1273812367"/>
                  </a:ext>
                </a:extLst>
              </a:tr>
              <a:tr h="564461">
                <a:tc>
                  <a:txBody>
                    <a:bodyPr/>
                    <a:lstStyle/>
                    <a:p>
                      <a:r>
                        <a:rPr lang="en-IN" dirty="0">
                          <a:latin typeface="Montserrat Light" panose="00000400000000000000" pitchFamily="2" charset="0"/>
                        </a:rPr>
                        <a:t>CUSTID(Primary Key)</a:t>
                      </a:r>
                    </a:p>
                  </a:txBody>
                  <a:tcPr/>
                </a:tc>
                <a:extLst>
                  <a:ext uri="{0D108BD9-81ED-4DB2-BD59-A6C34878D82A}">
                    <a16:rowId xmlns:a16="http://schemas.microsoft.com/office/drawing/2014/main" val="3852500571"/>
                  </a:ext>
                </a:extLst>
              </a:tr>
              <a:tr h="564461">
                <a:tc>
                  <a:txBody>
                    <a:bodyPr/>
                    <a:lstStyle/>
                    <a:p>
                      <a:r>
                        <a:rPr lang="en-IN" dirty="0">
                          <a:latin typeface="Montserrat Light" panose="00000400000000000000" pitchFamily="2" charset="0"/>
                        </a:rPr>
                        <a:t>NAME</a:t>
                      </a:r>
                    </a:p>
                  </a:txBody>
                  <a:tcPr/>
                </a:tc>
                <a:extLst>
                  <a:ext uri="{0D108BD9-81ED-4DB2-BD59-A6C34878D82A}">
                    <a16:rowId xmlns:a16="http://schemas.microsoft.com/office/drawing/2014/main" val="632741971"/>
                  </a:ext>
                </a:extLst>
              </a:tr>
              <a:tr h="564461">
                <a:tc>
                  <a:txBody>
                    <a:bodyPr/>
                    <a:lstStyle/>
                    <a:p>
                      <a:r>
                        <a:rPr lang="en-IN" dirty="0">
                          <a:latin typeface="Montserrat Light" panose="00000400000000000000" pitchFamily="2" charset="0"/>
                        </a:rPr>
                        <a:t>EMAIL</a:t>
                      </a:r>
                    </a:p>
                  </a:txBody>
                  <a:tcPr/>
                </a:tc>
                <a:extLst>
                  <a:ext uri="{0D108BD9-81ED-4DB2-BD59-A6C34878D82A}">
                    <a16:rowId xmlns:a16="http://schemas.microsoft.com/office/drawing/2014/main" val="4042497302"/>
                  </a:ext>
                </a:extLst>
              </a:tr>
              <a:tr h="564461">
                <a:tc>
                  <a:txBody>
                    <a:bodyPr/>
                    <a:lstStyle/>
                    <a:p>
                      <a:r>
                        <a:rPr lang="en-IN" dirty="0">
                          <a:latin typeface="Montserrat Light" panose="00000400000000000000" pitchFamily="2" charset="0"/>
                        </a:rPr>
                        <a:t>CONTACTNUM</a:t>
                      </a:r>
                    </a:p>
                  </a:txBody>
                  <a:tcPr/>
                </a:tc>
                <a:extLst>
                  <a:ext uri="{0D108BD9-81ED-4DB2-BD59-A6C34878D82A}">
                    <a16:rowId xmlns:a16="http://schemas.microsoft.com/office/drawing/2014/main" val="3241756873"/>
                  </a:ext>
                </a:extLst>
              </a:tr>
              <a:tr h="564461">
                <a:tc>
                  <a:txBody>
                    <a:bodyPr/>
                    <a:lstStyle/>
                    <a:p>
                      <a:r>
                        <a:rPr lang="en-IN" dirty="0">
                          <a:latin typeface="Montserrat Light" panose="00000400000000000000" pitchFamily="2" charset="0"/>
                        </a:rPr>
                        <a:t>ADDR_STREET</a:t>
                      </a:r>
                    </a:p>
                  </a:txBody>
                  <a:tcPr/>
                </a:tc>
                <a:extLst>
                  <a:ext uri="{0D108BD9-81ED-4DB2-BD59-A6C34878D82A}">
                    <a16:rowId xmlns:a16="http://schemas.microsoft.com/office/drawing/2014/main" val="3836770083"/>
                  </a:ext>
                </a:extLst>
              </a:tr>
              <a:tr h="564461">
                <a:tc>
                  <a:txBody>
                    <a:bodyPr/>
                    <a:lstStyle/>
                    <a:p>
                      <a:r>
                        <a:rPr lang="en-IN" dirty="0">
                          <a:latin typeface="Montserrat Light" panose="00000400000000000000" pitchFamily="2" charset="0"/>
                        </a:rPr>
                        <a:t>ADDR_UNIT</a:t>
                      </a:r>
                    </a:p>
                  </a:txBody>
                  <a:tcPr/>
                </a:tc>
                <a:extLst>
                  <a:ext uri="{0D108BD9-81ED-4DB2-BD59-A6C34878D82A}">
                    <a16:rowId xmlns:a16="http://schemas.microsoft.com/office/drawing/2014/main" val="2702628475"/>
                  </a:ext>
                </a:extLst>
              </a:tr>
              <a:tr h="564461">
                <a:tc>
                  <a:txBody>
                    <a:bodyPr/>
                    <a:lstStyle/>
                    <a:p>
                      <a:r>
                        <a:rPr lang="en-IN" dirty="0">
                          <a:latin typeface="Montserrat Light" panose="00000400000000000000" pitchFamily="2" charset="0"/>
                        </a:rPr>
                        <a:t>CITY</a:t>
                      </a:r>
                    </a:p>
                  </a:txBody>
                  <a:tcPr/>
                </a:tc>
                <a:extLst>
                  <a:ext uri="{0D108BD9-81ED-4DB2-BD59-A6C34878D82A}">
                    <a16:rowId xmlns:a16="http://schemas.microsoft.com/office/drawing/2014/main" val="1476011157"/>
                  </a:ext>
                </a:extLst>
              </a:tr>
              <a:tr h="564461">
                <a:tc>
                  <a:txBody>
                    <a:bodyPr/>
                    <a:lstStyle/>
                    <a:p>
                      <a:r>
                        <a:rPr lang="en-IN" dirty="0">
                          <a:latin typeface="Montserrat Light" panose="00000400000000000000" pitchFamily="2" charset="0"/>
                        </a:rPr>
                        <a:t>COUNTRY</a:t>
                      </a:r>
                    </a:p>
                  </a:txBody>
                  <a:tcPr/>
                </a:tc>
                <a:extLst>
                  <a:ext uri="{0D108BD9-81ED-4DB2-BD59-A6C34878D82A}">
                    <a16:rowId xmlns:a16="http://schemas.microsoft.com/office/drawing/2014/main" val="3637910415"/>
                  </a:ext>
                </a:extLst>
              </a:tr>
              <a:tr h="564461">
                <a:tc>
                  <a:txBody>
                    <a:bodyPr/>
                    <a:lstStyle/>
                    <a:p>
                      <a:r>
                        <a:rPr lang="en-IN" dirty="0">
                          <a:latin typeface="Montserrat Light" panose="00000400000000000000" pitchFamily="2" charset="0"/>
                        </a:rPr>
                        <a:t>ZIPCODE</a:t>
                      </a:r>
                    </a:p>
                  </a:txBody>
                  <a:tcPr/>
                </a:tc>
                <a:extLst>
                  <a:ext uri="{0D108BD9-81ED-4DB2-BD59-A6C34878D82A}">
                    <a16:rowId xmlns:a16="http://schemas.microsoft.com/office/drawing/2014/main" val="1888069036"/>
                  </a:ext>
                </a:extLst>
              </a:tr>
            </a:tbl>
          </a:graphicData>
        </a:graphic>
      </p:graphicFrame>
    </p:spTree>
    <p:extLst>
      <p:ext uri="{BB962C8B-B14F-4D97-AF65-F5344CB8AC3E}">
        <p14:creationId xmlns:p14="http://schemas.microsoft.com/office/powerpoint/2010/main" val="2300992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A1C9037F-6A4F-C6E4-57D0-280978D270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37" y="26711"/>
            <a:ext cx="9772537" cy="7288489"/>
          </a:xfrm>
          <a:prstGeom prst="rect">
            <a:avLst/>
          </a:prstGeom>
          <a:effectLst>
            <a:outerShdw blurRad="50800" dist="25400" dir="5400000" algn="ctr" rotWithShape="0">
              <a:srgbClr val="000000"/>
            </a:outerShdw>
          </a:effectLst>
        </p:spPr>
      </p:pic>
      <p:sp>
        <p:nvSpPr>
          <p:cNvPr id="63" name="AutoShape 3">
            <a:extLst>
              <a:ext uri="{FF2B5EF4-FFF2-40B4-BE49-F238E27FC236}">
                <a16:creationId xmlns:a16="http://schemas.microsoft.com/office/drawing/2014/main" id="{4E26AE06-55B5-00A5-ED8D-E86E86C188AA}"/>
              </a:ext>
            </a:extLst>
          </p:cNvPr>
          <p:cNvSpPr/>
          <p:nvPr/>
        </p:nvSpPr>
        <p:spPr>
          <a:xfrm>
            <a:off x="-18937" y="26710"/>
            <a:ext cx="9772537" cy="7364690"/>
          </a:xfrm>
          <a:prstGeom prst="rect">
            <a:avLst/>
          </a:prstGeom>
          <a:solidFill>
            <a:schemeClr val="bg1">
              <a:alpha val="83000"/>
            </a:schemeClr>
          </a:solidFill>
        </p:spPr>
      </p:sp>
      <p:grpSp>
        <p:nvGrpSpPr>
          <p:cNvPr id="13" name="Group 10">
            <a:extLst>
              <a:ext uri="{FF2B5EF4-FFF2-40B4-BE49-F238E27FC236}">
                <a16:creationId xmlns:a16="http://schemas.microsoft.com/office/drawing/2014/main" id="{FF407375-0DA1-B164-9BA9-FEE54CB61915}"/>
              </a:ext>
            </a:extLst>
          </p:cNvPr>
          <p:cNvGrpSpPr/>
          <p:nvPr/>
        </p:nvGrpSpPr>
        <p:grpSpPr>
          <a:xfrm>
            <a:off x="482873" y="2009956"/>
            <a:ext cx="1980000" cy="1980000"/>
            <a:chOff x="0" y="0"/>
            <a:chExt cx="812800" cy="812800"/>
          </a:xfrm>
        </p:grpSpPr>
        <p:sp>
          <p:nvSpPr>
            <p:cNvPr id="14" name="Freeform 11">
              <a:extLst>
                <a:ext uri="{FF2B5EF4-FFF2-40B4-BE49-F238E27FC236}">
                  <a16:creationId xmlns:a16="http://schemas.microsoft.com/office/drawing/2014/main" id="{7F411841-47E1-1627-4957-E5C1B278F97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42"/>
            </a:solidFill>
          </p:spPr>
        </p:sp>
        <p:sp>
          <p:nvSpPr>
            <p:cNvPr id="15" name="TextBox 12">
              <a:extLst>
                <a:ext uri="{FF2B5EF4-FFF2-40B4-BE49-F238E27FC236}">
                  <a16:creationId xmlns:a16="http://schemas.microsoft.com/office/drawing/2014/main" id="{0C1B462D-4283-ABAA-6066-58507950264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sp>
        <p:nvSpPr>
          <p:cNvPr id="42" name="Freeform 11">
            <a:extLst>
              <a:ext uri="{FF2B5EF4-FFF2-40B4-BE49-F238E27FC236}">
                <a16:creationId xmlns:a16="http://schemas.microsoft.com/office/drawing/2014/main" id="{A86B5910-4ADA-DDEC-8C8D-50241DC69507}"/>
              </a:ext>
            </a:extLst>
          </p:cNvPr>
          <p:cNvSpPr/>
          <p:nvPr/>
        </p:nvSpPr>
        <p:spPr>
          <a:xfrm>
            <a:off x="7323733" y="889825"/>
            <a:ext cx="1980000" cy="19800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7BCC7"/>
          </a:solidFill>
        </p:spPr>
      </p:sp>
      <p:grpSp>
        <p:nvGrpSpPr>
          <p:cNvPr id="19" name="Group 16">
            <a:extLst>
              <a:ext uri="{FF2B5EF4-FFF2-40B4-BE49-F238E27FC236}">
                <a16:creationId xmlns:a16="http://schemas.microsoft.com/office/drawing/2014/main" id="{97F6031E-4C01-A53D-8D80-7B338DF33580}"/>
              </a:ext>
            </a:extLst>
          </p:cNvPr>
          <p:cNvGrpSpPr/>
          <p:nvPr/>
        </p:nvGrpSpPr>
        <p:grpSpPr>
          <a:xfrm>
            <a:off x="5115713" y="4913670"/>
            <a:ext cx="1980000" cy="1980000"/>
            <a:chOff x="0" y="0"/>
            <a:chExt cx="812800" cy="812800"/>
          </a:xfrm>
        </p:grpSpPr>
        <p:sp>
          <p:nvSpPr>
            <p:cNvPr id="20" name="Freeform 17">
              <a:extLst>
                <a:ext uri="{FF2B5EF4-FFF2-40B4-BE49-F238E27FC236}">
                  <a16:creationId xmlns:a16="http://schemas.microsoft.com/office/drawing/2014/main" id="{18A3A109-70C6-8619-BC20-7C184F8E925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id="21" name="TextBox 18">
              <a:extLst>
                <a:ext uri="{FF2B5EF4-FFF2-40B4-BE49-F238E27FC236}">
                  <a16:creationId xmlns:a16="http://schemas.microsoft.com/office/drawing/2014/main" id="{F5E65054-5C9B-CD1B-65B8-DC193AE75FC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grpSp>
        <p:nvGrpSpPr>
          <p:cNvPr id="28" name="Group 10">
            <a:extLst>
              <a:ext uri="{FF2B5EF4-FFF2-40B4-BE49-F238E27FC236}">
                <a16:creationId xmlns:a16="http://schemas.microsoft.com/office/drawing/2014/main" id="{ECECAC1D-DBA4-F992-E07D-3D72130A8E6C}"/>
              </a:ext>
            </a:extLst>
          </p:cNvPr>
          <p:cNvGrpSpPr/>
          <p:nvPr/>
        </p:nvGrpSpPr>
        <p:grpSpPr>
          <a:xfrm>
            <a:off x="493512" y="4901130"/>
            <a:ext cx="1980000" cy="1980000"/>
            <a:chOff x="0" y="0"/>
            <a:chExt cx="812800" cy="812800"/>
          </a:xfrm>
        </p:grpSpPr>
        <p:sp>
          <p:nvSpPr>
            <p:cNvPr id="29" name="Freeform 11">
              <a:extLst>
                <a:ext uri="{FF2B5EF4-FFF2-40B4-BE49-F238E27FC236}">
                  <a16:creationId xmlns:a16="http://schemas.microsoft.com/office/drawing/2014/main" id="{299C0051-8737-5823-9775-7CCB394BC15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42"/>
            </a:solidFill>
          </p:spPr>
        </p:sp>
        <p:sp>
          <p:nvSpPr>
            <p:cNvPr id="30" name="TextBox 12">
              <a:extLst>
                <a:ext uri="{FF2B5EF4-FFF2-40B4-BE49-F238E27FC236}">
                  <a16:creationId xmlns:a16="http://schemas.microsoft.com/office/drawing/2014/main" id="{2963F1B2-C398-F407-622D-69379888992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13">
            <a:extLst>
              <a:ext uri="{FF2B5EF4-FFF2-40B4-BE49-F238E27FC236}">
                <a16:creationId xmlns:a16="http://schemas.microsoft.com/office/drawing/2014/main" id="{1F70774A-ABD2-6B0C-083B-99CB37FA074C}"/>
              </a:ext>
            </a:extLst>
          </p:cNvPr>
          <p:cNvGrpSpPr/>
          <p:nvPr/>
        </p:nvGrpSpPr>
        <p:grpSpPr>
          <a:xfrm>
            <a:off x="2844801" y="3748287"/>
            <a:ext cx="1980000" cy="1980000"/>
            <a:chOff x="0" y="0"/>
            <a:chExt cx="812800" cy="812800"/>
          </a:xfrm>
        </p:grpSpPr>
        <p:sp>
          <p:nvSpPr>
            <p:cNvPr id="33" name="Freeform 14">
              <a:extLst>
                <a:ext uri="{FF2B5EF4-FFF2-40B4-BE49-F238E27FC236}">
                  <a16:creationId xmlns:a16="http://schemas.microsoft.com/office/drawing/2014/main" id="{60861348-2868-E413-3B0C-A47ACFA9CAC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CAB1"/>
            </a:solidFill>
          </p:spPr>
        </p:sp>
        <p:sp>
          <p:nvSpPr>
            <p:cNvPr id="34" name="TextBox 15">
              <a:extLst>
                <a:ext uri="{FF2B5EF4-FFF2-40B4-BE49-F238E27FC236}">
                  <a16:creationId xmlns:a16="http://schemas.microsoft.com/office/drawing/2014/main" id="{F230EC78-7642-07B5-365E-AF79BAB0B61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sp>
        <p:nvSpPr>
          <p:cNvPr id="39" name="Freeform 11">
            <a:extLst>
              <a:ext uri="{FF2B5EF4-FFF2-40B4-BE49-F238E27FC236}">
                <a16:creationId xmlns:a16="http://schemas.microsoft.com/office/drawing/2014/main" id="{D4EE990F-33B4-2C63-6CE7-8EE7B0A9330E}"/>
              </a:ext>
            </a:extLst>
          </p:cNvPr>
          <p:cNvSpPr/>
          <p:nvPr/>
        </p:nvSpPr>
        <p:spPr>
          <a:xfrm>
            <a:off x="7429535" y="3923670"/>
            <a:ext cx="1980000" cy="19800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7BCC7"/>
          </a:solidFill>
        </p:spPr>
      </p:sp>
      <p:grpSp>
        <p:nvGrpSpPr>
          <p:cNvPr id="44" name="Group 16">
            <a:extLst>
              <a:ext uri="{FF2B5EF4-FFF2-40B4-BE49-F238E27FC236}">
                <a16:creationId xmlns:a16="http://schemas.microsoft.com/office/drawing/2014/main" id="{73923549-CBC5-72BD-73C8-B9FB0A585DBE}"/>
              </a:ext>
            </a:extLst>
          </p:cNvPr>
          <p:cNvGrpSpPr/>
          <p:nvPr/>
        </p:nvGrpSpPr>
        <p:grpSpPr>
          <a:xfrm>
            <a:off x="5196090" y="2102769"/>
            <a:ext cx="1980000" cy="1980000"/>
            <a:chOff x="0" y="0"/>
            <a:chExt cx="812800" cy="812800"/>
          </a:xfrm>
        </p:grpSpPr>
        <p:sp>
          <p:nvSpPr>
            <p:cNvPr id="45" name="Freeform 17">
              <a:extLst>
                <a:ext uri="{FF2B5EF4-FFF2-40B4-BE49-F238E27FC236}">
                  <a16:creationId xmlns:a16="http://schemas.microsoft.com/office/drawing/2014/main" id="{10C877F9-4A19-0466-5A30-F37B9156A1A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id="46" name="TextBox 18">
              <a:extLst>
                <a:ext uri="{FF2B5EF4-FFF2-40B4-BE49-F238E27FC236}">
                  <a16:creationId xmlns:a16="http://schemas.microsoft.com/office/drawing/2014/main" id="{1A7C5575-C258-84F2-A9F3-2E4377DD986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4">
            <a:extLst>
              <a:ext uri="{FF2B5EF4-FFF2-40B4-BE49-F238E27FC236}">
                <a16:creationId xmlns:a16="http://schemas.microsoft.com/office/drawing/2014/main" id="{23876C77-4D8F-7075-BA78-BACC502A27EF}"/>
              </a:ext>
            </a:extLst>
          </p:cNvPr>
          <p:cNvSpPr/>
          <p:nvPr/>
        </p:nvSpPr>
        <p:spPr>
          <a:xfrm>
            <a:off x="2855980" y="849651"/>
            <a:ext cx="1980000" cy="19800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CAB1"/>
          </a:solidFill>
        </p:spPr>
      </p:sp>
      <p:sp>
        <p:nvSpPr>
          <p:cNvPr id="24" name="TextBox 23">
            <a:extLst>
              <a:ext uri="{FF2B5EF4-FFF2-40B4-BE49-F238E27FC236}">
                <a16:creationId xmlns:a16="http://schemas.microsoft.com/office/drawing/2014/main" id="{CD6EA103-135C-F888-D93A-EA32129E7A71}"/>
              </a:ext>
            </a:extLst>
          </p:cNvPr>
          <p:cNvSpPr txBox="1"/>
          <p:nvPr/>
        </p:nvSpPr>
        <p:spPr>
          <a:xfrm>
            <a:off x="825992" y="2713241"/>
            <a:ext cx="1217000" cy="369332"/>
          </a:xfrm>
          <a:prstGeom prst="rect">
            <a:avLst/>
          </a:prstGeom>
          <a:noFill/>
        </p:spPr>
        <p:txBody>
          <a:bodyPr wrap="none" rtlCol="0">
            <a:spAutoFit/>
          </a:bodyPr>
          <a:lstStyle/>
          <a:p>
            <a:r>
              <a:rPr lang="en-IN" dirty="0">
                <a:solidFill>
                  <a:schemeClr val="bg1"/>
                </a:solidFill>
                <a:latin typeface="Montserrat Classic" panose="020B0604020202020204" charset="0"/>
              </a:rPr>
              <a:t>Products</a:t>
            </a:r>
          </a:p>
        </p:txBody>
      </p:sp>
      <p:sp>
        <p:nvSpPr>
          <p:cNvPr id="27" name="TextBox 26">
            <a:extLst>
              <a:ext uri="{FF2B5EF4-FFF2-40B4-BE49-F238E27FC236}">
                <a16:creationId xmlns:a16="http://schemas.microsoft.com/office/drawing/2014/main" id="{1E337553-D4DD-065C-5EC6-21DAA0EF7AD8}"/>
              </a:ext>
            </a:extLst>
          </p:cNvPr>
          <p:cNvSpPr txBox="1"/>
          <p:nvPr/>
        </p:nvSpPr>
        <p:spPr>
          <a:xfrm>
            <a:off x="3210752" y="1608579"/>
            <a:ext cx="1404552" cy="369332"/>
          </a:xfrm>
          <a:prstGeom prst="rect">
            <a:avLst/>
          </a:prstGeom>
          <a:noFill/>
        </p:spPr>
        <p:txBody>
          <a:bodyPr wrap="none" rtlCol="0">
            <a:spAutoFit/>
          </a:bodyPr>
          <a:lstStyle/>
          <a:p>
            <a:r>
              <a:rPr lang="en-IN" dirty="0">
                <a:solidFill>
                  <a:schemeClr val="bg1"/>
                </a:solidFill>
                <a:latin typeface="Montserrat Classic" panose="020B0604020202020204" charset="0"/>
              </a:rPr>
              <a:t>Categories</a:t>
            </a:r>
          </a:p>
        </p:txBody>
      </p:sp>
      <p:sp>
        <p:nvSpPr>
          <p:cNvPr id="26" name="TextBox 25">
            <a:extLst>
              <a:ext uri="{FF2B5EF4-FFF2-40B4-BE49-F238E27FC236}">
                <a16:creationId xmlns:a16="http://schemas.microsoft.com/office/drawing/2014/main" id="{3A1F07B4-D55B-F078-5932-A56E7C6D86C3}"/>
              </a:ext>
            </a:extLst>
          </p:cNvPr>
          <p:cNvSpPr txBox="1"/>
          <p:nvPr/>
        </p:nvSpPr>
        <p:spPr>
          <a:xfrm>
            <a:off x="5561248" y="2869825"/>
            <a:ext cx="1319592" cy="369332"/>
          </a:xfrm>
          <a:prstGeom prst="rect">
            <a:avLst/>
          </a:prstGeom>
          <a:noFill/>
        </p:spPr>
        <p:txBody>
          <a:bodyPr wrap="none" rtlCol="0">
            <a:spAutoFit/>
          </a:bodyPr>
          <a:lstStyle/>
          <a:p>
            <a:r>
              <a:rPr lang="en-IN" dirty="0">
                <a:solidFill>
                  <a:schemeClr val="bg1"/>
                </a:solidFill>
                <a:latin typeface="Montserrat Classic" panose="020B0604020202020204" charset="0"/>
              </a:rPr>
              <a:t>Discounts</a:t>
            </a:r>
          </a:p>
        </p:txBody>
      </p:sp>
      <p:sp>
        <p:nvSpPr>
          <p:cNvPr id="43" name="TextBox 42">
            <a:extLst>
              <a:ext uri="{FF2B5EF4-FFF2-40B4-BE49-F238E27FC236}">
                <a16:creationId xmlns:a16="http://schemas.microsoft.com/office/drawing/2014/main" id="{0E57B0A9-7E94-0432-347D-921EC35906FA}"/>
              </a:ext>
            </a:extLst>
          </p:cNvPr>
          <p:cNvSpPr txBox="1"/>
          <p:nvPr/>
        </p:nvSpPr>
        <p:spPr>
          <a:xfrm>
            <a:off x="7878957" y="1651861"/>
            <a:ext cx="957313" cy="369332"/>
          </a:xfrm>
          <a:prstGeom prst="rect">
            <a:avLst/>
          </a:prstGeom>
          <a:noFill/>
        </p:spPr>
        <p:txBody>
          <a:bodyPr wrap="none" rtlCol="0">
            <a:spAutoFit/>
          </a:bodyPr>
          <a:lstStyle/>
          <a:p>
            <a:r>
              <a:rPr lang="en-IN" dirty="0">
                <a:solidFill>
                  <a:schemeClr val="bg1"/>
                </a:solidFill>
                <a:latin typeface="Montserrat Classic" panose="020B0604020202020204" charset="0"/>
              </a:rPr>
              <a:t>Orders</a:t>
            </a:r>
          </a:p>
        </p:txBody>
      </p:sp>
      <p:sp>
        <p:nvSpPr>
          <p:cNvPr id="31" name="TextBox 30">
            <a:extLst>
              <a:ext uri="{FF2B5EF4-FFF2-40B4-BE49-F238E27FC236}">
                <a16:creationId xmlns:a16="http://schemas.microsoft.com/office/drawing/2014/main" id="{17DE35C5-4EF0-BA36-A448-F218DEAF919F}"/>
              </a:ext>
            </a:extLst>
          </p:cNvPr>
          <p:cNvSpPr txBox="1"/>
          <p:nvPr/>
        </p:nvSpPr>
        <p:spPr>
          <a:xfrm>
            <a:off x="616146" y="5660058"/>
            <a:ext cx="1771639" cy="369332"/>
          </a:xfrm>
          <a:prstGeom prst="rect">
            <a:avLst/>
          </a:prstGeom>
          <a:noFill/>
        </p:spPr>
        <p:txBody>
          <a:bodyPr wrap="none" rtlCol="0">
            <a:spAutoFit/>
          </a:bodyPr>
          <a:lstStyle/>
          <a:p>
            <a:r>
              <a:rPr lang="en-IN" dirty="0" err="1">
                <a:solidFill>
                  <a:schemeClr val="bg1"/>
                </a:solidFill>
                <a:latin typeface="Montserrat Classic" panose="020B0604020202020204" charset="0"/>
              </a:rPr>
              <a:t>ProductOrder</a:t>
            </a:r>
            <a:endParaRPr lang="en-IN" dirty="0">
              <a:solidFill>
                <a:schemeClr val="bg1"/>
              </a:solidFill>
              <a:latin typeface="Montserrat Classic" panose="020B0604020202020204" charset="0"/>
            </a:endParaRPr>
          </a:p>
        </p:txBody>
      </p:sp>
      <p:sp>
        <p:nvSpPr>
          <p:cNvPr id="35" name="TextBox 34">
            <a:extLst>
              <a:ext uri="{FF2B5EF4-FFF2-40B4-BE49-F238E27FC236}">
                <a16:creationId xmlns:a16="http://schemas.microsoft.com/office/drawing/2014/main" id="{B732E754-3135-2CD0-4854-4B2C8AEAD307}"/>
              </a:ext>
            </a:extLst>
          </p:cNvPr>
          <p:cNvSpPr txBox="1"/>
          <p:nvPr/>
        </p:nvSpPr>
        <p:spPr>
          <a:xfrm>
            <a:off x="2933599" y="4524666"/>
            <a:ext cx="1906291" cy="369332"/>
          </a:xfrm>
          <a:prstGeom prst="rect">
            <a:avLst/>
          </a:prstGeom>
          <a:noFill/>
        </p:spPr>
        <p:txBody>
          <a:bodyPr wrap="none" rtlCol="0">
            <a:spAutoFit/>
          </a:bodyPr>
          <a:lstStyle/>
          <a:p>
            <a:r>
              <a:rPr lang="en-IN" dirty="0" err="1">
                <a:solidFill>
                  <a:schemeClr val="bg1"/>
                </a:solidFill>
                <a:latin typeface="Montserrat Classic" panose="020B0604020202020204" charset="0"/>
              </a:rPr>
              <a:t>ProductSupply</a:t>
            </a:r>
            <a:endParaRPr lang="en-IN" dirty="0">
              <a:solidFill>
                <a:schemeClr val="bg1"/>
              </a:solidFill>
              <a:latin typeface="Montserrat Classic" panose="020B0604020202020204" charset="0"/>
            </a:endParaRPr>
          </a:p>
        </p:txBody>
      </p:sp>
      <p:sp>
        <p:nvSpPr>
          <p:cNvPr id="41" name="TextBox 40">
            <a:extLst>
              <a:ext uri="{FF2B5EF4-FFF2-40B4-BE49-F238E27FC236}">
                <a16:creationId xmlns:a16="http://schemas.microsoft.com/office/drawing/2014/main" id="{E67D6C9E-7124-06E5-43D0-74EA509C3986}"/>
              </a:ext>
            </a:extLst>
          </p:cNvPr>
          <p:cNvSpPr txBox="1"/>
          <p:nvPr/>
        </p:nvSpPr>
        <p:spPr>
          <a:xfrm>
            <a:off x="5536480" y="5657443"/>
            <a:ext cx="1263487" cy="369332"/>
          </a:xfrm>
          <a:prstGeom prst="rect">
            <a:avLst/>
          </a:prstGeom>
          <a:noFill/>
        </p:spPr>
        <p:txBody>
          <a:bodyPr wrap="none" rtlCol="0">
            <a:spAutoFit/>
          </a:bodyPr>
          <a:lstStyle/>
          <a:p>
            <a:r>
              <a:rPr lang="en-IN" dirty="0">
                <a:solidFill>
                  <a:schemeClr val="bg1"/>
                </a:solidFill>
                <a:latin typeface="Montserrat Classic" panose="020B0604020202020204" charset="0"/>
              </a:rPr>
              <a:t>Suppliers</a:t>
            </a:r>
          </a:p>
        </p:txBody>
      </p:sp>
      <p:sp>
        <p:nvSpPr>
          <p:cNvPr id="47" name="TextBox 46">
            <a:extLst>
              <a:ext uri="{FF2B5EF4-FFF2-40B4-BE49-F238E27FC236}">
                <a16:creationId xmlns:a16="http://schemas.microsoft.com/office/drawing/2014/main" id="{B5F0781D-F080-4740-92BE-BA96CC96CFE1}"/>
              </a:ext>
            </a:extLst>
          </p:cNvPr>
          <p:cNvSpPr txBox="1"/>
          <p:nvPr/>
        </p:nvSpPr>
        <p:spPr>
          <a:xfrm>
            <a:off x="7690194" y="4659104"/>
            <a:ext cx="1420582" cy="369332"/>
          </a:xfrm>
          <a:prstGeom prst="rect">
            <a:avLst/>
          </a:prstGeom>
          <a:noFill/>
        </p:spPr>
        <p:txBody>
          <a:bodyPr wrap="none" rtlCol="0">
            <a:spAutoFit/>
          </a:bodyPr>
          <a:lstStyle/>
          <a:p>
            <a:r>
              <a:rPr lang="en-IN" dirty="0">
                <a:solidFill>
                  <a:schemeClr val="bg1"/>
                </a:solidFill>
                <a:latin typeface="Montserrat Classic" panose="020B0604020202020204" charset="0"/>
              </a:rPr>
              <a:t>Customers</a:t>
            </a:r>
          </a:p>
        </p:txBody>
      </p:sp>
      <p:sp>
        <p:nvSpPr>
          <p:cNvPr id="91" name="TextBox 10">
            <a:extLst>
              <a:ext uri="{FF2B5EF4-FFF2-40B4-BE49-F238E27FC236}">
                <a16:creationId xmlns:a16="http://schemas.microsoft.com/office/drawing/2014/main" id="{2B0EC133-E8ED-46AE-DCFA-D20E0D9E1467}"/>
              </a:ext>
            </a:extLst>
          </p:cNvPr>
          <p:cNvSpPr txBox="1"/>
          <p:nvPr/>
        </p:nvSpPr>
        <p:spPr>
          <a:xfrm>
            <a:off x="211160" y="176859"/>
            <a:ext cx="4064213" cy="396647"/>
          </a:xfrm>
          <a:prstGeom prst="rect">
            <a:avLst/>
          </a:prstGeom>
        </p:spPr>
        <p:txBody>
          <a:bodyPr lIns="0" tIns="0" rIns="0" bIns="0" rtlCol="0" anchor="t">
            <a:spAutoFit/>
          </a:bodyPr>
          <a:lstStyle/>
          <a:p>
            <a:pPr>
              <a:lnSpc>
                <a:spcPts val="3360"/>
              </a:lnSpc>
            </a:pPr>
            <a:r>
              <a:rPr lang="en-US" sz="2800" dirty="0">
                <a:solidFill>
                  <a:srgbClr val="053D57"/>
                </a:solidFill>
                <a:latin typeface="Montserrat Classic Bold"/>
              </a:rPr>
              <a:t>DATABASE TABLES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TotalTime>
  <Words>1045</Words>
  <Application>Microsoft Office PowerPoint</Application>
  <PresentationFormat>Custom</PresentationFormat>
  <Paragraphs>204</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Montserrat Classic</vt:lpstr>
      <vt:lpstr>Montserrat Light</vt:lpstr>
      <vt:lpstr>Wingdings</vt:lpstr>
      <vt:lpstr>Montserrat Classic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Company Report Professional Presentation in Blue White Dark Blue Professional Style</dc:title>
  <cp:lastModifiedBy>Malini J S</cp:lastModifiedBy>
  <cp:revision>9</cp:revision>
  <dcterms:created xsi:type="dcterms:W3CDTF">2006-08-16T00:00:00Z</dcterms:created>
  <dcterms:modified xsi:type="dcterms:W3CDTF">2023-12-02T04:55:40Z</dcterms:modified>
  <dc:identifier>DAF1xx0-dtA</dc:identifier>
</cp:coreProperties>
</file>